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81" r:id="rId3"/>
    <p:sldId id="282" r:id="rId4"/>
    <p:sldId id="283" r:id="rId5"/>
    <p:sldId id="284" r:id="rId6"/>
    <p:sldId id="286" r:id="rId7"/>
    <p:sldId id="285" r:id="rId8"/>
    <p:sldId id="287" r:id="rId9"/>
    <p:sldId id="288" r:id="rId10"/>
    <p:sldId id="289" r:id="rId11"/>
    <p:sldId id="290" r:id="rId12"/>
    <p:sldId id="291" r:id="rId13"/>
    <p:sldId id="292" r:id="rId14"/>
    <p:sldId id="293" r:id="rId15"/>
    <p:sldId id="294" r:id="rId16"/>
    <p:sldId id="295" r:id="rId17"/>
    <p:sldId id="296" r:id="rId18"/>
    <p:sldId id="297" r:id="rId19"/>
    <p:sldId id="298" r:id="rId20"/>
    <p:sldId id="299" r:id="rId21"/>
    <p:sldId id="300" r:id="rId22"/>
    <p:sldId id="301" r:id="rId23"/>
    <p:sldId id="302" r:id="rId24"/>
    <p:sldId id="303" r:id="rId25"/>
    <p:sldId id="304" r:id="rId26"/>
    <p:sldId id="305" r:id="rId27"/>
    <p:sldId id="306" r:id="rId28"/>
    <p:sldId id="307" r:id="rId29"/>
    <p:sldId id="308" r:id="rId30"/>
    <p:sldId id="309" r:id="rId31"/>
    <p:sldId id="310" r:id="rId32"/>
    <p:sldId id="311" r:id="rId33"/>
    <p:sldId id="312" r:id="rId34"/>
    <p:sldId id="313" r:id="rId35"/>
  </p:sldIdLst>
  <p:sldSz cx="12192000" cy="6858000"/>
  <p:notesSz cx="6858000" cy="9144000"/>
  <p:custDataLst>
    <p:tags r:id="rId3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E75B6"/>
    <a:srgbClr val="15B59A"/>
    <a:srgbClr val="E9716F"/>
    <a:srgbClr val="5E75AE"/>
    <a:srgbClr val="EEB0BB"/>
    <a:srgbClr val="F18276"/>
    <a:srgbClr val="FFD3C6"/>
    <a:srgbClr val="916C90"/>
    <a:srgbClr val="444E9D"/>
    <a:srgbClr val="0099A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5" autoAdjust="0"/>
    <p:restoredTop sz="96313" autoAdjust="0"/>
  </p:normalViewPr>
  <p:slideViewPr>
    <p:cSldViewPr snapToGrid="0">
      <p:cViewPr varScale="1">
        <p:scale>
          <a:sx n="106" d="100"/>
          <a:sy n="106" d="100"/>
        </p:scale>
        <p:origin x="1104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CB7718-5275-4FA4-AC2C-4A5520DB4103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E384E8-AC9F-489B-B1E7-796FE20ED77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86162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6785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61149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8884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849839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509225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094374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4153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344329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66530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120197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1049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446438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04470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40721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682829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3172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340142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712203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18906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724178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444982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05725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128955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58466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227463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97168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73828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2884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13942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67187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3050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4991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5490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9E384E8-AC9F-489B-B1E7-796FE20ED775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25745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572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3362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980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5497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232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015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0861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9897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0549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6557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618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openDmnd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226EE-3D9A-4E33-84EE-B822382CCACB}" type="datetimeFigureOut">
              <a:rPr lang="zh-CN" altLang="en-US" smtClean="0"/>
              <a:t>2017/3/21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869974-316F-4B52-BB19-12595595D44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59408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 advTm="0"/>
    </mc:Choice>
    <mc:Fallback xmlns="">
      <p:transition spd="slow" advClick="0" advTm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.jp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15.png"/><Relationship Id="rId4" Type="http://schemas.openxmlformats.org/officeDocument/2006/relationships/image" Target="../media/image19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g"/><Relationship Id="rId5" Type="http://schemas.openxmlformats.org/officeDocument/2006/relationships/image" Target="../media/image10.jp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099" y="3425"/>
            <a:ext cx="12198099" cy="6854575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5546618" y="2487847"/>
            <a:ext cx="6109365" cy="1107996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创业融资计划书</a:t>
            </a:r>
          </a:p>
        </p:txBody>
      </p:sp>
      <p:sp>
        <p:nvSpPr>
          <p:cNvPr id="42" name="矩形 41"/>
          <p:cNvSpPr/>
          <p:nvPr/>
        </p:nvSpPr>
        <p:spPr>
          <a:xfrm>
            <a:off x="5776779" y="3540880"/>
            <a:ext cx="5731730" cy="455452"/>
          </a:xfrm>
          <a:prstGeom prst="rect">
            <a:avLst/>
          </a:prstGeom>
          <a:gradFill>
            <a:gsLst>
              <a:gs pos="51000">
                <a:srgbClr val="5E75AE">
                  <a:alpha val="88000"/>
                </a:srgbClr>
              </a:gs>
              <a:gs pos="100000">
                <a:srgbClr val="F18276">
                  <a:alpha val="58000"/>
                </a:srgbClr>
              </a:gs>
              <a:gs pos="0">
                <a:srgbClr val="916C90">
                  <a:lumMod val="46000"/>
                  <a:lumOff val="54000"/>
                </a:srgbClr>
              </a:gs>
            </a:gsLst>
            <a:lin ang="7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5999028" y="3576452"/>
            <a:ext cx="4499950" cy="40011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公司宣传 产品发布 商业融资 提案手册</a:t>
            </a:r>
          </a:p>
        </p:txBody>
      </p:sp>
      <p:sp>
        <p:nvSpPr>
          <p:cNvPr id="43" name="矩形 42"/>
          <p:cNvSpPr/>
          <p:nvPr/>
        </p:nvSpPr>
        <p:spPr>
          <a:xfrm>
            <a:off x="5754553" y="4029963"/>
            <a:ext cx="590143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Promotional products business financing proposal manual </a:t>
            </a:r>
            <a:endParaRPr lang="en-US" altLang="zh-CN" sz="1600" dirty="0">
              <a:solidFill>
                <a:srgbClr val="2E75B6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flipH="1">
            <a:off x="4191000" y="2019300"/>
            <a:ext cx="1905000" cy="233172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4196020" y="4351020"/>
            <a:ext cx="3806056" cy="0"/>
          </a:xfrm>
          <a:prstGeom prst="line">
            <a:avLst/>
          </a:prstGeom>
          <a:ln w="127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1 (48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1524000" y="-197031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6002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0"/>
    </mc:Choice>
    <mc:Fallback xmlns="">
      <p:transition advClick="0" advTm="0"/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2" accel="60000" fill="hold" grpId="0" nodeType="click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xit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2" presetClass="exit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2" grpId="0"/>
          <p:bldP spid="42" grpId="0" animBg="1"/>
          <p:bldP spid="36" grpId="0"/>
          <p:bldP spid="4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9" dur="20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0" fill="hold">
                          <p:stCondLst>
                            <p:cond delay="indefinite"/>
                          </p:stCondLst>
                          <p:childTnLst>
                            <p:par>
                              <p:cTn id="11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2" presetID="2" presetClass="entr" presetSubtype="2" accel="60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6" fill="hold">
                          <p:stCondLst>
                            <p:cond delay="indefinite"/>
                          </p:stCondLst>
                          <p:childTnLst>
                            <p:par>
                              <p:cTn id="17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8" presetID="10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10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1" fill="hold">
                          <p:stCondLst>
                            <p:cond delay="indefinite"/>
                          </p:stCondLst>
                          <p:childTnLst>
                            <p:par>
                              <p:cTn id="2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3" presetID="42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5" dur="10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10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8" fill="hold">
                          <p:stCondLst>
                            <p:cond delay="indefinite"/>
                          </p:stCondLst>
                          <p:childTnLst>
                            <p:par>
                              <p:cTn id="2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2" dur="1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3" fill="hold">
                          <p:stCondLst>
                            <p:cond delay="indefinite"/>
                          </p:stCondLst>
                          <p:childTnLst>
                            <p:par>
                              <p:cTn id="3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5" presetID="10" presetClass="entr" presetSubtype="0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7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10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0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1" fill="hold">
                          <p:stCondLst>
                            <p:cond delay="indefinite"/>
                          </p:stCondLst>
                          <p:childTnLst>
                            <p:par>
                              <p:cTn id="4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3" presetID="22" presetClass="exit" presetSubtype="1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animEffect transition="out" filter="wipe(up)">
                                          <p:cBhvr>
                                            <p:cTn id="44" dur="10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  <p:par>
                                    <p:cTn id="46" presetID="22" presetClass="exit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animEffect transition="out" filter="wipe(left)">
                                          <p:cBhvr>
                                            <p:cTn id="47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999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hidden"/>
                                          </p:to>
                                        </p:se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999" showWhenStopped="0">
                    <p:cTn id="49" repeatCount="indefinite" fill="remove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32" grpId="0"/>
          <p:bldP spid="42" grpId="0" animBg="1"/>
          <p:bldP spid="36" grpId="0"/>
          <p:bldP spid="43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项目来源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786172" y="2023097"/>
            <a:ext cx="3309594" cy="3175000"/>
            <a:chOff x="1030061" y="1629397"/>
            <a:chExt cx="3309594" cy="3175000"/>
          </a:xfrm>
          <a:solidFill>
            <a:srgbClr val="0070C0"/>
          </a:solidFill>
        </p:grpSpPr>
        <p:sp>
          <p:nvSpPr>
            <p:cNvPr id="100" name="手杖形箭头 99"/>
            <p:cNvSpPr/>
            <p:nvPr/>
          </p:nvSpPr>
          <p:spPr>
            <a:xfrm rot="16200000">
              <a:off x="1021158" y="1638300"/>
              <a:ext cx="1727200" cy="1709394"/>
            </a:xfrm>
            <a:prstGeom prst="uturnArrow">
              <a:avLst>
                <a:gd name="adj1" fmla="val 16085"/>
                <a:gd name="adj2" fmla="val 17199"/>
                <a:gd name="adj3" fmla="val 25743"/>
                <a:gd name="adj4" fmla="val 43750"/>
                <a:gd name="adj5" fmla="val 735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手杖形箭头 100"/>
            <p:cNvSpPr/>
            <p:nvPr/>
          </p:nvSpPr>
          <p:spPr>
            <a:xfrm rot="5400000">
              <a:off x="2621358" y="3086100"/>
              <a:ext cx="1727200" cy="1709394"/>
            </a:xfrm>
            <a:prstGeom prst="uturnArrow">
              <a:avLst>
                <a:gd name="adj1" fmla="val 16085"/>
                <a:gd name="adj2" fmla="val 17199"/>
                <a:gd name="adj3" fmla="val 25743"/>
                <a:gd name="adj4" fmla="val 43750"/>
                <a:gd name="adj5" fmla="val 735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4558072" y="2023097"/>
            <a:ext cx="3309594" cy="3175000"/>
            <a:chOff x="4801961" y="1629397"/>
            <a:chExt cx="3309594" cy="3175000"/>
          </a:xfrm>
          <a:solidFill>
            <a:srgbClr val="F18276"/>
          </a:solidFill>
        </p:grpSpPr>
        <p:sp>
          <p:nvSpPr>
            <p:cNvPr id="103" name="手杖形箭头 102"/>
            <p:cNvSpPr/>
            <p:nvPr/>
          </p:nvSpPr>
          <p:spPr>
            <a:xfrm rot="16200000">
              <a:off x="4793058" y="1638300"/>
              <a:ext cx="1727200" cy="1709394"/>
            </a:xfrm>
            <a:prstGeom prst="uturnArrow">
              <a:avLst>
                <a:gd name="adj1" fmla="val 16085"/>
                <a:gd name="adj2" fmla="val 17199"/>
                <a:gd name="adj3" fmla="val 25743"/>
                <a:gd name="adj4" fmla="val 43750"/>
                <a:gd name="adj5" fmla="val 735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手杖形箭头 103"/>
            <p:cNvSpPr/>
            <p:nvPr/>
          </p:nvSpPr>
          <p:spPr>
            <a:xfrm rot="5400000">
              <a:off x="6393258" y="3086100"/>
              <a:ext cx="1727200" cy="1709394"/>
            </a:xfrm>
            <a:prstGeom prst="uturnArrow">
              <a:avLst>
                <a:gd name="adj1" fmla="val 16085"/>
                <a:gd name="adj2" fmla="val 17199"/>
                <a:gd name="adj3" fmla="val 25743"/>
                <a:gd name="adj4" fmla="val 43750"/>
                <a:gd name="adj5" fmla="val 735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8177572" y="2023097"/>
            <a:ext cx="3309594" cy="3175000"/>
            <a:chOff x="8421461" y="1629397"/>
            <a:chExt cx="3309594" cy="3175000"/>
          </a:xfrm>
          <a:solidFill>
            <a:srgbClr val="0070C0"/>
          </a:solidFill>
        </p:grpSpPr>
        <p:sp>
          <p:nvSpPr>
            <p:cNvPr id="106" name="手杖形箭头 105"/>
            <p:cNvSpPr/>
            <p:nvPr/>
          </p:nvSpPr>
          <p:spPr>
            <a:xfrm rot="16200000">
              <a:off x="8412558" y="1638300"/>
              <a:ext cx="1727200" cy="1709394"/>
            </a:xfrm>
            <a:prstGeom prst="uturnArrow">
              <a:avLst>
                <a:gd name="adj1" fmla="val 16085"/>
                <a:gd name="adj2" fmla="val 17199"/>
                <a:gd name="adj3" fmla="val 25743"/>
                <a:gd name="adj4" fmla="val 43750"/>
                <a:gd name="adj5" fmla="val 735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手杖形箭头 106"/>
            <p:cNvSpPr/>
            <p:nvPr/>
          </p:nvSpPr>
          <p:spPr>
            <a:xfrm rot="5400000">
              <a:off x="10012758" y="3086100"/>
              <a:ext cx="1727200" cy="1709394"/>
            </a:xfrm>
            <a:prstGeom prst="uturnArrow">
              <a:avLst>
                <a:gd name="adj1" fmla="val 16085"/>
                <a:gd name="adj2" fmla="val 17199"/>
                <a:gd name="adj3" fmla="val 25743"/>
                <a:gd name="adj4" fmla="val 43750"/>
                <a:gd name="adj5" fmla="val 73514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</p:grpSp>
      <p:sp>
        <p:nvSpPr>
          <p:cNvPr id="108" name="矩形 107"/>
          <p:cNvSpPr/>
          <p:nvPr/>
        </p:nvSpPr>
        <p:spPr>
          <a:xfrm>
            <a:off x="2072187" y="20484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9" name="TextBox 3073"/>
          <p:cNvSpPr txBox="1"/>
          <p:nvPr/>
        </p:nvSpPr>
        <p:spPr>
          <a:xfrm>
            <a:off x="2072187" y="2444477"/>
            <a:ext cx="2044966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110" name="矩形 109"/>
          <p:cNvSpPr/>
          <p:nvPr/>
        </p:nvSpPr>
        <p:spPr>
          <a:xfrm>
            <a:off x="5869486" y="20484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182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1" name="TextBox 3073"/>
          <p:cNvSpPr txBox="1"/>
          <p:nvPr/>
        </p:nvSpPr>
        <p:spPr>
          <a:xfrm>
            <a:off x="5869486" y="2444477"/>
            <a:ext cx="204496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112" name="矩形 111"/>
          <p:cNvSpPr/>
          <p:nvPr/>
        </p:nvSpPr>
        <p:spPr>
          <a:xfrm>
            <a:off x="9488986" y="204849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3" name="TextBox 3073"/>
          <p:cNvSpPr txBox="1"/>
          <p:nvPr/>
        </p:nvSpPr>
        <p:spPr>
          <a:xfrm>
            <a:off x="9488986" y="2444477"/>
            <a:ext cx="204496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114" name="矩形 113"/>
          <p:cNvSpPr/>
          <p:nvPr/>
        </p:nvSpPr>
        <p:spPr>
          <a:xfrm>
            <a:off x="1364301" y="46573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5" name="TextBox 3073"/>
          <p:cNvSpPr txBox="1"/>
          <p:nvPr/>
        </p:nvSpPr>
        <p:spPr>
          <a:xfrm>
            <a:off x="1364301" y="4054182"/>
            <a:ext cx="2044966" cy="6136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116" name="矩形 115"/>
          <p:cNvSpPr/>
          <p:nvPr/>
        </p:nvSpPr>
        <p:spPr>
          <a:xfrm>
            <a:off x="5161600" y="46573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F182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7" name="TextBox 3073"/>
          <p:cNvSpPr txBox="1"/>
          <p:nvPr/>
        </p:nvSpPr>
        <p:spPr>
          <a:xfrm>
            <a:off x="5161600" y="4054182"/>
            <a:ext cx="204496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118" name="矩形 117"/>
          <p:cNvSpPr/>
          <p:nvPr/>
        </p:nvSpPr>
        <p:spPr>
          <a:xfrm>
            <a:off x="8781100" y="465732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19" name="TextBox 3073"/>
          <p:cNvSpPr txBox="1"/>
          <p:nvPr/>
        </p:nvSpPr>
        <p:spPr>
          <a:xfrm>
            <a:off x="8781100" y="4054182"/>
            <a:ext cx="2044966" cy="613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</p:spTree>
    <p:extLst>
      <p:ext uri="{BB962C8B-B14F-4D97-AF65-F5344CB8AC3E}">
        <p14:creationId xmlns:p14="http://schemas.microsoft.com/office/powerpoint/2010/main" val="1243988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 advClick="0" advTm="0">
        <p14:shred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1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1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5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" grpId="0"/>
      <p:bldP spid="109" grpId="0"/>
      <p:bldP spid="110" grpId="0"/>
      <p:bldP spid="111" grpId="0"/>
      <p:bldP spid="112" grpId="0"/>
      <p:bldP spid="113" grpId="0"/>
      <p:bldP spid="114" grpId="0"/>
      <p:bldP spid="115" grpId="0"/>
      <p:bldP spid="116" grpId="0"/>
      <p:bldP spid="117" grpId="0"/>
      <p:bldP spid="118" grpId="0"/>
      <p:bldP spid="1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需求分析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6210467" y="2876551"/>
            <a:ext cx="1079500" cy="1279524"/>
            <a:chOff x="6261267" y="2876551"/>
            <a:chExt cx="1079500" cy="1279524"/>
          </a:xfrm>
        </p:grpSpPr>
        <p:sp>
          <p:nvSpPr>
            <p:cNvPr id="26" name="Freeform 15"/>
            <p:cNvSpPr>
              <a:spLocks/>
            </p:cNvSpPr>
            <p:nvPr/>
          </p:nvSpPr>
          <p:spPr bwMode="auto">
            <a:xfrm>
              <a:off x="6261267" y="2928938"/>
              <a:ext cx="1079500" cy="1227137"/>
            </a:xfrm>
            <a:custGeom>
              <a:avLst/>
              <a:gdLst>
                <a:gd name="T0" fmla="*/ 0 w 558"/>
                <a:gd name="T1" fmla="*/ 634 h 634"/>
                <a:gd name="T2" fmla="*/ 0 w 558"/>
                <a:gd name="T3" fmla="*/ 120 h 634"/>
                <a:gd name="T4" fmla="*/ 120 w 558"/>
                <a:gd name="T5" fmla="*/ 0 h 634"/>
                <a:gd name="T6" fmla="*/ 558 w 558"/>
                <a:gd name="T7" fmla="*/ 0 h 6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58" h="634">
                  <a:moveTo>
                    <a:pt x="0" y="634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558" y="0"/>
                    <a:pt x="558" y="0"/>
                    <a:pt x="558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6604167" y="28765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153317" y="3843338"/>
            <a:ext cx="1809750" cy="1282700"/>
            <a:chOff x="6204117" y="3843338"/>
            <a:chExt cx="1809750" cy="1282700"/>
          </a:xfrm>
        </p:grpSpPr>
        <p:sp>
          <p:nvSpPr>
            <p:cNvPr id="29" name="Freeform 9"/>
            <p:cNvSpPr>
              <a:spLocks/>
            </p:cNvSpPr>
            <p:nvPr/>
          </p:nvSpPr>
          <p:spPr bwMode="auto">
            <a:xfrm>
              <a:off x="6261267" y="3900488"/>
              <a:ext cx="1752600" cy="1225550"/>
            </a:xfrm>
            <a:custGeom>
              <a:avLst/>
              <a:gdLst>
                <a:gd name="T0" fmla="*/ 0 w 905"/>
                <a:gd name="T1" fmla="*/ 633 h 633"/>
                <a:gd name="T2" fmla="*/ 0 w 905"/>
                <a:gd name="T3" fmla="*/ 120 h 633"/>
                <a:gd name="T4" fmla="*/ 120 w 905"/>
                <a:gd name="T5" fmla="*/ 0 h 633"/>
                <a:gd name="T6" fmla="*/ 905 w 905"/>
                <a:gd name="T7" fmla="*/ 0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5" h="633">
                  <a:moveTo>
                    <a:pt x="0" y="633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905" y="0"/>
                    <a:pt x="905" y="0"/>
                    <a:pt x="905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Oval 28"/>
            <p:cNvSpPr>
              <a:spLocks noChangeArrowheads="1"/>
            </p:cNvSpPr>
            <p:nvPr/>
          </p:nvSpPr>
          <p:spPr bwMode="auto">
            <a:xfrm>
              <a:off x="7067717" y="384333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Oval 29"/>
            <p:cNvSpPr>
              <a:spLocks noChangeArrowheads="1"/>
            </p:cNvSpPr>
            <p:nvPr/>
          </p:nvSpPr>
          <p:spPr bwMode="auto">
            <a:xfrm>
              <a:off x="6204117" y="4313238"/>
              <a:ext cx="109538" cy="10795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53342" y="4624388"/>
            <a:ext cx="663575" cy="655637"/>
            <a:chOff x="6404142" y="4624388"/>
            <a:chExt cx="663575" cy="655637"/>
          </a:xfrm>
        </p:grpSpPr>
        <p:sp>
          <p:nvSpPr>
            <p:cNvPr id="33" name="Freeform 7"/>
            <p:cNvSpPr>
              <a:spLocks/>
            </p:cNvSpPr>
            <p:nvPr/>
          </p:nvSpPr>
          <p:spPr bwMode="auto">
            <a:xfrm>
              <a:off x="6404142" y="4656138"/>
              <a:ext cx="663575" cy="623887"/>
            </a:xfrm>
            <a:custGeom>
              <a:avLst/>
              <a:gdLst>
                <a:gd name="T0" fmla="*/ 0 w 343"/>
                <a:gd name="T1" fmla="*/ 322 h 322"/>
                <a:gd name="T2" fmla="*/ 0 w 343"/>
                <a:gd name="T3" fmla="*/ 120 h 322"/>
                <a:gd name="T4" fmla="*/ 120 w 343"/>
                <a:gd name="T5" fmla="*/ 0 h 322"/>
                <a:gd name="T6" fmla="*/ 343 w 343"/>
                <a:gd name="T7" fmla="*/ 0 h 3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43" h="322">
                  <a:moveTo>
                    <a:pt x="0" y="322"/>
                  </a:moveTo>
                  <a:cubicBezTo>
                    <a:pt x="0" y="120"/>
                    <a:pt x="0" y="120"/>
                    <a:pt x="0" y="120"/>
                  </a:cubicBezTo>
                  <a:cubicBezTo>
                    <a:pt x="0" y="54"/>
                    <a:pt x="54" y="0"/>
                    <a:pt x="120" y="0"/>
                  </a:cubicBezTo>
                  <a:cubicBezTo>
                    <a:pt x="343" y="0"/>
                    <a:pt x="343" y="0"/>
                    <a:pt x="343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6481929" y="4624388"/>
              <a:ext cx="109538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12029" y="1835151"/>
            <a:ext cx="109538" cy="3363912"/>
            <a:chOff x="6062829" y="1835151"/>
            <a:chExt cx="109538" cy="3363912"/>
          </a:xfrm>
        </p:grpSpPr>
        <p:sp>
          <p:nvSpPr>
            <p:cNvPr id="36" name="Freeform 5"/>
            <p:cNvSpPr>
              <a:spLocks/>
            </p:cNvSpPr>
            <p:nvPr/>
          </p:nvSpPr>
          <p:spPr bwMode="auto">
            <a:xfrm>
              <a:off x="6118392" y="1835151"/>
              <a:ext cx="0" cy="3363912"/>
            </a:xfrm>
            <a:custGeom>
              <a:avLst/>
              <a:gdLst>
                <a:gd name="T0" fmla="*/ 2119 h 2119"/>
                <a:gd name="T1" fmla="*/ 0 h 2119"/>
                <a:gd name="T2" fmla="*/ 2119 h 2119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2119">
                  <a:moveTo>
                    <a:pt x="0" y="2119"/>
                  </a:moveTo>
                  <a:lnTo>
                    <a:pt x="0" y="0"/>
                  </a:lnTo>
                  <a:lnTo>
                    <a:pt x="0" y="2119"/>
                  </a:lnTo>
                  <a:close/>
                </a:path>
              </a:pathLst>
            </a:custGeom>
            <a:solidFill>
              <a:srgbClr val="3153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Line 6"/>
            <p:cNvSpPr>
              <a:spLocks noChangeShapeType="1"/>
            </p:cNvSpPr>
            <p:nvPr/>
          </p:nvSpPr>
          <p:spPr bwMode="auto">
            <a:xfrm flipV="1">
              <a:off x="6118392" y="1835151"/>
              <a:ext cx="0" cy="3363912"/>
            </a:xfrm>
            <a:prstGeom prst="line">
              <a:avLst/>
            </a:prstGeom>
            <a:solidFill>
              <a:srgbClr val="315361"/>
            </a:solidFill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Oval 30"/>
            <p:cNvSpPr>
              <a:spLocks noChangeArrowheads="1"/>
            </p:cNvSpPr>
            <p:nvPr/>
          </p:nvSpPr>
          <p:spPr bwMode="auto">
            <a:xfrm>
              <a:off x="6062829" y="334645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Oval 33"/>
            <p:cNvSpPr>
              <a:spLocks noChangeArrowheads="1"/>
            </p:cNvSpPr>
            <p:nvPr/>
          </p:nvSpPr>
          <p:spPr bwMode="auto">
            <a:xfrm>
              <a:off x="6062829" y="2374901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662654" y="2495551"/>
            <a:ext cx="1330326" cy="2611437"/>
            <a:chOff x="4713454" y="2495551"/>
            <a:chExt cx="1330326" cy="2611437"/>
          </a:xfrm>
        </p:grpSpPr>
        <p:sp>
          <p:nvSpPr>
            <p:cNvPr id="41" name="Oval 31"/>
            <p:cNvSpPr>
              <a:spLocks noChangeArrowheads="1"/>
            </p:cNvSpPr>
            <p:nvPr/>
          </p:nvSpPr>
          <p:spPr bwMode="auto">
            <a:xfrm>
              <a:off x="5934242" y="3916363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713454" y="2495551"/>
              <a:ext cx="1276350" cy="2611437"/>
              <a:chOff x="4713454" y="2495551"/>
              <a:chExt cx="1276350" cy="2611437"/>
            </a:xfrm>
          </p:grpSpPr>
          <p:sp>
            <p:nvSpPr>
              <p:cNvPr id="43" name="Freeform 17"/>
              <p:cNvSpPr>
                <a:spLocks/>
              </p:cNvSpPr>
              <p:nvPr/>
            </p:nvSpPr>
            <p:spPr bwMode="auto">
              <a:xfrm>
                <a:off x="4713454" y="2547938"/>
                <a:ext cx="1276350" cy="2559050"/>
              </a:xfrm>
              <a:custGeom>
                <a:avLst/>
                <a:gdLst>
                  <a:gd name="T0" fmla="*/ 659 w 659"/>
                  <a:gd name="T1" fmla="*/ 1322 h 1322"/>
                  <a:gd name="T2" fmla="*/ 659 w 659"/>
                  <a:gd name="T3" fmla="*/ 120 h 1322"/>
                  <a:gd name="T4" fmla="*/ 540 w 659"/>
                  <a:gd name="T5" fmla="*/ 0 h 1322"/>
                  <a:gd name="T6" fmla="*/ 0 w 659"/>
                  <a:gd name="T7" fmla="*/ 0 h 13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59" h="1322">
                    <a:moveTo>
                      <a:pt x="659" y="1322"/>
                    </a:moveTo>
                    <a:cubicBezTo>
                      <a:pt x="659" y="120"/>
                      <a:pt x="659" y="120"/>
                      <a:pt x="659" y="120"/>
                    </a:cubicBezTo>
                    <a:cubicBezTo>
                      <a:pt x="659" y="54"/>
                      <a:pt x="605" y="0"/>
                      <a:pt x="54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noFill/>
              <a:ln w="15875" cap="flat">
                <a:solidFill>
                  <a:srgbClr val="BCBEC0"/>
                </a:solidFill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Oval 34"/>
              <p:cNvSpPr>
                <a:spLocks noChangeArrowheads="1"/>
              </p:cNvSpPr>
              <p:nvPr/>
            </p:nvSpPr>
            <p:spPr bwMode="auto">
              <a:xfrm>
                <a:off x="5326229" y="2495551"/>
                <a:ext cx="107950" cy="109537"/>
              </a:xfrm>
              <a:prstGeom prst="ellipse">
                <a:avLst/>
              </a:prstGeom>
              <a:solidFill>
                <a:schemeClr val="bg1">
                  <a:lumMod val="75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4661067" y="3609976"/>
            <a:ext cx="1136650" cy="1589087"/>
            <a:chOff x="4711867" y="3609976"/>
            <a:chExt cx="1136650" cy="1589087"/>
          </a:xfrm>
        </p:grpSpPr>
        <p:sp>
          <p:nvSpPr>
            <p:cNvPr id="46" name="Freeform 11"/>
            <p:cNvSpPr>
              <a:spLocks/>
            </p:cNvSpPr>
            <p:nvPr/>
          </p:nvSpPr>
          <p:spPr bwMode="auto">
            <a:xfrm>
              <a:off x="4711867" y="3663951"/>
              <a:ext cx="1136650" cy="1535112"/>
            </a:xfrm>
            <a:custGeom>
              <a:avLst/>
              <a:gdLst>
                <a:gd name="T0" fmla="*/ 587 w 587"/>
                <a:gd name="T1" fmla="*/ 792 h 792"/>
                <a:gd name="T2" fmla="*/ 587 w 587"/>
                <a:gd name="T3" fmla="*/ 120 h 792"/>
                <a:gd name="T4" fmla="*/ 467 w 587"/>
                <a:gd name="T5" fmla="*/ 0 h 792"/>
                <a:gd name="T6" fmla="*/ 0 w 587"/>
                <a:gd name="T7" fmla="*/ 0 h 7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7" h="792">
                  <a:moveTo>
                    <a:pt x="587" y="792"/>
                  </a:moveTo>
                  <a:cubicBezTo>
                    <a:pt x="587" y="120"/>
                    <a:pt x="587" y="120"/>
                    <a:pt x="587" y="120"/>
                  </a:cubicBezTo>
                  <a:cubicBezTo>
                    <a:pt x="587" y="54"/>
                    <a:pt x="533" y="0"/>
                    <a:pt x="467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Oval 35"/>
            <p:cNvSpPr>
              <a:spLocks noChangeArrowheads="1"/>
            </p:cNvSpPr>
            <p:nvPr/>
          </p:nvSpPr>
          <p:spPr bwMode="auto">
            <a:xfrm>
              <a:off x="5442117" y="3609976"/>
              <a:ext cx="109538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146717" y="4284663"/>
            <a:ext cx="1701800" cy="1231900"/>
            <a:chOff x="4197517" y="4284663"/>
            <a:chExt cx="1701800" cy="1231900"/>
          </a:xfrm>
        </p:grpSpPr>
        <p:sp>
          <p:nvSpPr>
            <p:cNvPr id="49" name="Freeform 13"/>
            <p:cNvSpPr>
              <a:spLocks/>
            </p:cNvSpPr>
            <p:nvPr/>
          </p:nvSpPr>
          <p:spPr bwMode="auto">
            <a:xfrm>
              <a:off x="4197517" y="4340226"/>
              <a:ext cx="1651000" cy="1176337"/>
            </a:xfrm>
            <a:custGeom>
              <a:avLst/>
              <a:gdLst>
                <a:gd name="T0" fmla="*/ 853 w 853"/>
                <a:gd name="T1" fmla="*/ 607 h 607"/>
                <a:gd name="T2" fmla="*/ 853 w 853"/>
                <a:gd name="T3" fmla="*/ 120 h 607"/>
                <a:gd name="T4" fmla="*/ 733 w 853"/>
                <a:gd name="T5" fmla="*/ 0 h 607"/>
                <a:gd name="T6" fmla="*/ 0 w 853"/>
                <a:gd name="T7" fmla="*/ 0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53" h="607">
                  <a:moveTo>
                    <a:pt x="853" y="607"/>
                  </a:moveTo>
                  <a:cubicBezTo>
                    <a:pt x="853" y="120"/>
                    <a:pt x="853" y="120"/>
                    <a:pt x="853" y="120"/>
                  </a:cubicBezTo>
                  <a:cubicBezTo>
                    <a:pt x="853" y="54"/>
                    <a:pt x="799" y="0"/>
                    <a:pt x="733" y="0"/>
                  </a:cubicBezTo>
                  <a:cubicBezTo>
                    <a:pt x="0" y="0"/>
                    <a:pt x="0" y="0"/>
                    <a:pt x="0" y="0"/>
                  </a:cubicBezTo>
                </a:path>
              </a:pathLst>
            </a:custGeom>
            <a:noFill/>
            <a:ln w="15875" cap="flat">
              <a:solidFill>
                <a:srgbClr val="BCBEC0"/>
              </a:solidFill>
              <a:prstDash val="solid"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Oval 36"/>
            <p:cNvSpPr>
              <a:spLocks noChangeArrowheads="1"/>
            </p:cNvSpPr>
            <p:nvPr/>
          </p:nvSpPr>
          <p:spPr bwMode="auto">
            <a:xfrm>
              <a:off x="4826167" y="4284663"/>
              <a:ext cx="107950" cy="109537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Oval 37"/>
            <p:cNvSpPr>
              <a:spLocks noChangeArrowheads="1"/>
            </p:cNvSpPr>
            <p:nvPr/>
          </p:nvSpPr>
          <p:spPr bwMode="auto">
            <a:xfrm>
              <a:off x="5788192" y="4718051"/>
              <a:ext cx="111125" cy="111125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13404" y="2241551"/>
            <a:ext cx="619125" cy="619125"/>
            <a:chOff x="4364204" y="2241551"/>
            <a:chExt cx="619125" cy="619125"/>
          </a:xfrm>
        </p:grpSpPr>
        <p:sp>
          <p:nvSpPr>
            <p:cNvPr id="53" name="Oval 24"/>
            <p:cNvSpPr>
              <a:spLocks noChangeArrowheads="1"/>
            </p:cNvSpPr>
            <p:nvPr/>
          </p:nvSpPr>
          <p:spPr bwMode="auto">
            <a:xfrm>
              <a:off x="4364204" y="2241551"/>
              <a:ext cx="619125" cy="619125"/>
            </a:xfrm>
            <a:prstGeom prst="ellipse">
              <a:avLst/>
            </a:prstGeom>
            <a:solidFill>
              <a:srgbClr val="EEB0BB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4534067" y="2403476"/>
              <a:ext cx="285750" cy="287337"/>
              <a:chOff x="4534067" y="2403476"/>
              <a:chExt cx="285750" cy="287337"/>
            </a:xfrm>
            <a:solidFill>
              <a:schemeClr val="bg1"/>
            </a:solidFill>
          </p:grpSpPr>
          <p:sp>
            <p:nvSpPr>
              <p:cNvPr id="55" name="Freeform 38"/>
              <p:cNvSpPr>
                <a:spLocks noEditPoints="1"/>
              </p:cNvSpPr>
              <p:nvPr/>
            </p:nvSpPr>
            <p:spPr bwMode="auto">
              <a:xfrm>
                <a:off x="4534067" y="2403476"/>
                <a:ext cx="285750" cy="287337"/>
              </a:xfrm>
              <a:custGeom>
                <a:avLst/>
                <a:gdLst>
                  <a:gd name="T0" fmla="*/ 74 w 148"/>
                  <a:gd name="T1" fmla="*/ 0 h 148"/>
                  <a:gd name="T2" fmla="*/ 0 w 148"/>
                  <a:gd name="T3" fmla="*/ 74 h 148"/>
                  <a:gd name="T4" fmla="*/ 74 w 148"/>
                  <a:gd name="T5" fmla="*/ 148 h 148"/>
                  <a:gd name="T6" fmla="*/ 148 w 148"/>
                  <a:gd name="T7" fmla="*/ 74 h 148"/>
                  <a:gd name="T8" fmla="*/ 74 w 148"/>
                  <a:gd name="T9" fmla="*/ 0 h 148"/>
                  <a:gd name="T10" fmla="*/ 79 w 148"/>
                  <a:gd name="T11" fmla="*/ 138 h 148"/>
                  <a:gd name="T12" fmla="*/ 77 w 148"/>
                  <a:gd name="T13" fmla="*/ 128 h 148"/>
                  <a:gd name="T14" fmla="*/ 74 w 148"/>
                  <a:gd name="T15" fmla="*/ 116 h 148"/>
                  <a:gd name="T16" fmla="*/ 71 w 148"/>
                  <a:gd name="T17" fmla="*/ 128 h 148"/>
                  <a:gd name="T18" fmla="*/ 69 w 148"/>
                  <a:gd name="T19" fmla="*/ 138 h 148"/>
                  <a:gd name="T20" fmla="*/ 9 w 148"/>
                  <a:gd name="T21" fmla="*/ 79 h 148"/>
                  <a:gd name="T22" fmla="*/ 20 w 148"/>
                  <a:gd name="T23" fmla="*/ 76 h 148"/>
                  <a:gd name="T24" fmla="*/ 32 w 148"/>
                  <a:gd name="T25" fmla="*/ 74 h 148"/>
                  <a:gd name="T26" fmla="*/ 20 w 148"/>
                  <a:gd name="T27" fmla="*/ 71 h 148"/>
                  <a:gd name="T28" fmla="*/ 9 w 148"/>
                  <a:gd name="T29" fmla="*/ 68 h 148"/>
                  <a:gd name="T30" fmla="*/ 69 w 148"/>
                  <a:gd name="T31" fmla="*/ 9 h 148"/>
                  <a:gd name="T32" fmla="*/ 71 w 148"/>
                  <a:gd name="T33" fmla="*/ 19 h 148"/>
                  <a:gd name="T34" fmla="*/ 74 w 148"/>
                  <a:gd name="T35" fmla="*/ 32 h 148"/>
                  <a:gd name="T36" fmla="*/ 77 w 148"/>
                  <a:gd name="T37" fmla="*/ 19 h 148"/>
                  <a:gd name="T38" fmla="*/ 79 w 148"/>
                  <a:gd name="T39" fmla="*/ 9 h 148"/>
                  <a:gd name="T40" fmla="*/ 139 w 148"/>
                  <a:gd name="T41" fmla="*/ 69 h 148"/>
                  <a:gd name="T42" fmla="*/ 128 w 148"/>
                  <a:gd name="T43" fmla="*/ 71 h 148"/>
                  <a:gd name="T44" fmla="*/ 116 w 148"/>
                  <a:gd name="T45" fmla="*/ 74 h 148"/>
                  <a:gd name="T46" fmla="*/ 128 w 148"/>
                  <a:gd name="T47" fmla="*/ 76 h 148"/>
                  <a:gd name="T48" fmla="*/ 139 w 148"/>
                  <a:gd name="T49" fmla="*/ 79 h 148"/>
                  <a:gd name="T50" fmla="*/ 79 w 148"/>
                  <a:gd name="T51" fmla="*/ 138 h 1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48" h="148">
                    <a:moveTo>
                      <a:pt x="74" y="0"/>
                    </a:moveTo>
                    <a:cubicBezTo>
                      <a:pt x="33" y="0"/>
                      <a:pt x="0" y="33"/>
                      <a:pt x="0" y="74"/>
                    </a:cubicBezTo>
                    <a:cubicBezTo>
                      <a:pt x="0" y="114"/>
                      <a:pt x="33" y="148"/>
                      <a:pt x="74" y="148"/>
                    </a:cubicBezTo>
                    <a:cubicBezTo>
                      <a:pt x="115" y="148"/>
                      <a:pt x="148" y="115"/>
                      <a:pt x="148" y="74"/>
                    </a:cubicBezTo>
                    <a:cubicBezTo>
                      <a:pt x="148" y="33"/>
                      <a:pt x="115" y="0"/>
                      <a:pt x="74" y="0"/>
                    </a:cubicBezTo>
                    <a:close/>
                    <a:moveTo>
                      <a:pt x="79" y="138"/>
                    </a:moveTo>
                    <a:cubicBezTo>
                      <a:pt x="77" y="128"/>
                      <a:pt x="77" y="128"/>
                      <a:pt x="77" y="128"/>
                    </a:cubicBezTo>
                    <a:cubicBezTo>
                      <a:pt x="74" y="116"/>
                      <a:pt x="74" y="116"/>
                      <a:pt x="74" y="116"/>
                    </a:cubicBezTo>
                    <a:cubicBezTo>
                      <a:pt x="71" y="128"/>
                      <a:pt x="71" y="128"/>
                      <a:pt x="71" y="128"/>
                    </a:cubicBezTo>
                    <a:cubicBezTo>
                      <a:pt x="69" y="138"/>
                      <a:pt x="69" y="138"/>
                      <a:pt x="69" y="138"/>
                    </a:cubicBezTo>
                    <a:cubicBezTo>
                      <a:pt x="37" y="136"/>
                      <a:pt x="12" y="110"/>
                      <a:pt x="9" y="79"/>
                    </a:cubicBezTo>
                    <a:cubicBezTo>
                      <a:pt x="20" y="76"/>
                      <a:pt x="20" y="76"/>
                      <a:pt x="20" y="76"/>
                    </a:cubicBezTo>
                    <a:cubicBezTo>
                      <a:pt x="32" y="74"/>
                      <a:pt x="32" y="74"/>
                      <a:pt x="32" y="74"/>
                    </a:cubicBezTo>
                    <a:cubicBezTo>
                      <a:pt x="20" y="71"/>
                      <a:pt x="20" y="71"/>
                      <a:pt x="20" y="71"/>
                    </a:cubicBezTo>
                    <a:cubicBezTo>
                      <a:pt x="9" y="68"/>
                      <a:pt x="9" y="68"/>
                      <a:pt x="9" y="68"/>
                    </a:cubicBezTo>
                    <a:cubicBezTo>
                      <a:pt x="12" y="37"/>
                      <a:pt x="37" y="12"/>
                      <a:pt x="69" y="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32"/>
                      <a:pt x="74" y="32"/>
                      <a:pt x="74" y="32"/>
                    </a:cubicBezTo>
                    <a:cubicBezTo>
                      <a:pt x="77" y="19"/>
                      <a:pt x="77" y="19"/>
                      <a:pt x="77" y="1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111" y="12"/>
                      <a:pt x="136" y="37"/>
                      <a:pt x="139" y="69"/>
                    </a:cubicBezTo>
                    <a:cubicBezTo>
                      <a:pt x="128" y="71"/>
                      <a:pt x="128" y="71"/>
                      <a:pt x="128" y="71"/>
                    </a:cubicBezTo>
                    <a:cubicBezTo>
                      <a:pt x="116" y="74"/>
                      <a:pt x="116" y="74"/>
                      <a:pt x="116" y="74"/>
                    </a:cubicBezTo>
                    <a:cubicBezTo>
                      <a:pt x="128" y="76"/>
                      <a:pt x="128" y="76"/>
                      <a:pt x="128" y="76"/>
                    </a:cubicBezTo>
                    <a:cubicBezTo>
                      <a:pt x="139" y="79"/>
                      <a:pt x="139" y="79"/>
                      <a:pt x="139" y="79"/>
                    </a:cubicBezTo>
                    <a:cubicBezTo>
                      <a:pt x="136" y="111"/>
                      <a:pt x="111" y="136"/>
                      <a:pt x="7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9"/>
              <p:cNvSpPr>
                <a:spLocks/>
              </p:cNvSpPr>
              <p:nvPr/>
            </p:nvSpPr>
            <p:spPr bwMode="auto">
              <a:xfrm>
                <a:off x="4607092" y="2482851"/>
                <a:ext cx="155575" cy="93662"/>
              </a:xfrm>
              <a:custGeom>
                <a:avLst/>
                <a:gdLst>
                  <a:gd name="T0" fmla="*/ 0 w 98"/>
                  <a:gd name="T1" fmla="*/ 20 h 59"/>
                  <a:gd name="T2" fmla="*/ 40 w 98"/>
                  <a:gd name="T3" fmla="*/ 59 h 59"/>
                  <a:gd name="T4" fmla="*/ 98 w 98"/>
                  <a:gd name="T5" fmla="*/ 0 h 59"/>
                  <a:gd name="T6" fmla="*/ 42 w 98"/>
                  <a:gd name="T7" fmla="*/ 43 h 59"/>
                  <a:gd name="T8" fmla="*/ 0 w 98"/>
                  <a:gd name="T9" fmla="*/ 2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8" h="59">
                    <a:moveTo>
                      <a:pt x="0" y="20"/>
                    </a:moveTo>
                    <a:lnTo>
                      <a:pt x="40" y="59"/>
                    </a:lnTo>
                    <a:lnTo>
                      <a:pt x="98" y="0"/>
                    </a:lnTo>
                    <a:lnTo>
                      <a:pt x="42" y="43"/>
                    </a:lnTo>
                    <a:lnTo>
                      <a:pt x="0" y="2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745079" y="4040188"/>
            <a:ext cx="622300" cy="619125"/>
            <a:chOff x="3795879" y="4040188"/>
            <a:chExt cx="622300" cy="619125"/>
          </a:xfrm>
        </p:grpSpPr>
        <p:sp>
          <p:nvSpPr>
            <p:cNvPr id="58" name="Oval 26"/>
            <p:cNvSpPr>
              <a:spLocks noChangeArrowheads="1"/>
            </p:cNvSpPr>
            <p:nvPr/>
          </p:nvSpPr>
          <p:spPr bwMode="auto">
            <a:xfrm>
              <a:off x="3795879" y="4040188"/>
              <a:ext cx="622300" cy="619125"/>
            </a:xfrm>
            <a:prstGeom prst="ellipse">
              <a:avLst/>
            </a:prstGeom>
            <a:solidFill>
              <a:srgbClr val="E9716F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9" name="Freeform 40"/>
            <p:cNvSpPr>
              <a:spLocks/>
            </p:cNvSpPr>
            <p:nvPr/>
          </p:nvSpPr>
          <p:spPr bwMode="auto">
            <a:xfrm>
              <a:off x="4021304" y="4189413"/>
              <a:ext cx="171450" cy="341312"/>
            </a:xfrm>
            <a:custGeom>
              <a:avLst/>
              <a:gdLst>
                <a:gd name="T0" fmla="*/ 37 w 89"/>
                <a:gd name="T1" fmla="*/ 176 h 176"/>
                <a:gd name="T2" fmla="*/ 37 w 89"/>
                <a:gd name="T3" fmla="*/ 154 h 176"/>
                <a:gd name="T4" fmla="*/ 0 w 89"/>
                <a:gd name="T5" fmla="*/ 145 h 176"/>
                <a:gd name="T6" fmla="*/ 6 w 89"/>
                <a:gd name="T7" fmla="*/ 130 h 176"/>
                <a:gd name="T8" fmla="*/ 40 w 89"/>
                <a:gd name="T9" fmla="*/ 140 h 176"/>
                <a:gd name="T10" fmla="*/ 68 w 89"/>
                <a:gd name="T11" fmla="*/ 119 h 176"/>
                <a:gd name="T12" fmla="*/ 41 w 89"/>
                <a:gd name="T13" fmla="*/ 93 h 176"/>
                <a:gd name="T14" fmla="*/ 2 w 89"/>
                <a:gd name="T15" fmla="*/ 56 h 176"/>
                <a:gd name="T16" fmla="*/ 38 w 89"/>
                <a:gd name="T17" fmla="*/ 21 h 176"/>
                <a:gd name="T18" fmla="*/ 38 w 89"/>
                <a:gd name="T19" fmla="*/ 0 h 176"/>
                <a:gd name="T20" fmla="*/ 53 w 89"/>
                <a:gd name="T21" fmla="*/ 0 h 176"/>
                <a:gd name="T22" fmla="*/ 53 w 89"/>
                <a:gd name="T23" fmla="*/ 21 h 176"/>
                <a:gd name="T24" fmla="*/ 84 w 89"/>
                <a:gd name="T25" fmla="*/ 28 h 176"/>
                <a:gd name="T26" fmla="*/ 78 w 89"/>
                <a:gd name="T27" fmla="*/ 42 h 176"/>
                <a:gd name="T28" fmla="*/ 48 w 89"/>
                <a:gd name="T29" fmla="*/ 35 h 176"/>
                <a:gd name="T30" fmla="*/ 23 w 89"/>
                <a:gd name="T31" fmla="*/ 53 h 176"/>
                <a:gd name="T32" fmla="*/ 52 w 89"/>
                <a:gd name="T33" fmla="*/ 78 h 176"/>
                <a:gd name="T34" fmla="*/ 89 w 89"/>
                <a:gd name="T35" fmla="*/ 117 h 176"/>
                <a:gd name="T36" fmla="*/ 51 w 89"/>
                <a:gd name="T37" fmla="*/ 154 h 176"/>
                <a:gd name="T38" fmla="*/ 51 w 89"/>
                <a:gd name="T39" fmla="*/ 176 h 176"/>
                <a:gd name="T40" fmla="*/ 37 w 89"/>
                <a:gd name="T41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89" h="176">
                  <a:moveTo>
                    <a:pt x="37" y="176"/>
                  </a:moveTo>
                  <a:cubicBezTo>
                    <a:pt x="37" y="154"/>
                    <a:pt x="37" y="154"/>
                    <a:pt x="37" y="154"/>
                  </a:cubicBezTo>
                  <a:cubicBezTo>
                    <a:pt x="23" y="154"/>
                    <a:pt x="9" y="150"/>
                    <a:pt x="0" y="145"/>
                  </a:cubicBezTo>
                  <a:cubicBezTo>
                    <a:pt x="6" y="130"/>
                    <a:pt x="6" y="130"/>
                    <a:pt x="6" y="130"/>
                  </a:cubicBezTo>
                  <a:cubicBezTo>
                    <a:pt x="15" y="136"/>
                    <a:pt x="27" y="140"/>
                    <a:pt x="40" y="140"/>
                  </a:cubicBezTo>
                  <a:cubicBezTo>
                    <a:pt x="57" y="140"/>
                    <a:pt x="68" y="131"/>
                    <a:pt x="68" y="119"/>
                  </a:cubicBezTo>
                  <a:cubicBezTo>
                    <a:pt x="68" y="107"/>
                    <a:pt x="59" y="100"/>
                    <a:pt x="41" y="93"/>
                  </a:cubicBezTo>
                  <a:cubicBezTo>
                    <a:pt x="17" y="85"/>
                    <a:pt x="2" y="75"/>
                    <a:pt x="2" y="56"/>
                  </a:cubicBezTo>
                  <a:cubicBezTo>
                    <a:pt x="2" y="38"/>
                    <a:pt x="16" y="25"/>
                    <a:pt x="38" y="21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67" y="21"/>
                    <a:pt x="77" y="24"/>
                    <a:pt x="84" y="28"/>
                  </a:cubicBezTo>
                  <a:cubicBezTo>
                    <a:pt x="78" y="42"/>
                    <a:pt x="78" y="42"/>
                    <a:pt x="78" y="42"/>
                  </a:cubicBezTo>
                  <a:cubicBezTo>
                    <a:pt x="73" y="40"/>
                    <a:pt x="63" y="35"/>
                    <a:pt x="48" y="35"/>
                  </a:cubicBezTo>
                  <a:cubicBezTo>
                    <a:pt x="30" y="35"/>
                    <a:pt x="23" y="45"/>
                    <a:pt x="23" y="53"/>
                  </a:cubicBezTo>
                  <a:cubicBezTo>
                    <a:pt x="23" y="65"/>
                    <a:pt x="32" y="70"/>
                    <a:pt x="52" y="78"/>
                  </a:cubicBezTo>
                  <a:cubicBezTo>
                    <a:pt x="77" y="87"/>
                    <a:pt x="89" y="98"/>
                    <a:pt x="89" y="117"/>
                  </a:cubicBezTo>
                  <a:cubicBezTo>
                    <a:pt x="89" y="134"/>
                    <a:pt x="76" y="150"/>
                    <a:pt x="51" y="154"/>
                  </a:cubicBezTo>
                  <a:cubicBezTo>
                    <a:pt x="51" y="176"/>
                    <a:pt x="51" y="176"/>
                    <a:pt x="51" y="176"/>
                  </a:cubicBezTo>
                  <a:lnTo>
                    <a:pt x="37" y="17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7651917" y="3600451"/>
            <a:ext cx="620713" cy="620712"/>
            <a:chOff x="7702717" y="3600451"/>
            <a:chExt cx="620713" cy="620712"/>
          </a:xfrm>
        </p:grpSpPr>
        <p:sp>
          <p:nvSpPr>
            <p:cNvPr id="61" name="Oval 21"/>
            <p:cNvSpPr>
              <a:spLocks noChangeArrowheads="1"/>
            </p:cNvSpPr>
            <p:nvPr/>
          </p:nvSpPr>
          <p:spPr bwMode="auto">
            <a:xfrm>
              <a:off x="7702717" y="3600451"/>
              <a:ext cx="620713" cy="620712"/>
            </a:xfrm>
            <a:prstGeom prst="ellipse">
              <a:avLst/>
            </a:prstGeom>
            <a:solidFill>
              <a:srgbClr val="EEB0BB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62" name="Freeform 41"/>
            <p:cNvSpPr>
              <a:spLocks/>
            </p:cNvSpPr>
            <p:nvPr/>
          </p:nvSpPr>
          <p:spPr bwMode="auto">
            <a:xfrm>
              <a:off x="7850354" y="3727451"/>
              <a:ext cx="304800" cy="354012"/>
            </a:xfrm>
            <a:custGeom>
              <a:avLst/>
              <a:gdLst>
                <a:gd name="T0" fmla="*/ 53 w 157"/>
                <a:gd name="T1" fmla="*/ 180 h 183"/>
                <a:gd name="T2" fmla="*/ 118 w 157"/>
                <a:gd name="T3" fmla="*/ 170 h 183"/>
                <a:gd name="T4" fmla="*/ 124 w 157"/>
                <a:gd name="T5" fmla="*/ 131 h 183"/>
                <a:gd name="T6" fmla="*/ 142 w 157"/>
                <a:gd name="T7" fmla="*/ 42 h 183"/>
                <a:gd name="T8" fmla="*/ 61 w 157"/>
                <a:gd name="T9" fmla="*/ 5 h 183"/>
                <a:gd name="T10" fmla="*/ 21 w 157"/>
                <a:gd name="T11" fmla="*/ 62 h 183"/>
                <a:gd name="T12" fmla="*/ 2 w 157"/>
                <a:gd name="T13" fmla="*/ 82 h 183"/>
                <a:gd name="T14" fmla="*/ 3 w 157"/>
                <a:gd name="T15" fmla="*/ 87 h 183"/>
                <a:gd name="T16" fmla="*/ 11 w 157"/>
                <a:gd name="T17" fmla="*/ 99 h 183"/>
                <a:gd name="T18" fmla="*/ 11 w 157"/>
                <a:gd name="T19" fmla="*/ 127 h 183"/>
                <a:gd name="T20" fmla="*/ 23 w 157"/>
                <a:gd name="T21" fmla="*/ 147 h 183"/>
                <a:gd name="T22" fmla="*/ 53 w 157"/>
                <a:gd name="T23" fmla="*/ 18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7" h="183">
                  <a:moveTo>
                    <a:pt x="53" y="180"/>
                  </a:moveTo>
                  <a:cubicBezTo>
                    <a:pt x="53" y="180"/>
                    <a:pt x="105" y="183"/>
                    <a:pt x="118" y="170"/>
                  </a:cubicBezTo>
                  <a:cubicBezTo>
                    <a:pt x="118" y="170"/>
                    <a:pt x="116" y="144"/>
                    <a:pt x="124" y="131"/>
                  </a:cubicBezTo>
                  <a:cubicBezTo>
                    <a:pt x="132" y="118"/>
                    <a:pt x="157" y="82"/>
                    <a:pt x="142" y="42"/>
                  </a:cubicBezTo>
                  <a:cubicBezTo>
                    <a:pt x="127" y="1"/>
                    <a:pt x="77" y="0"/>
                    <a:pt x="61" y="5"/>
                  </a:cubicBezTo>
                  <a:cubicBezTo>
                    <a:pt x="44" y="10"/>
                    <a:pt x="22" y="26"/>
                    <a:pt x="21" y="62"/>
                  </a:cubicBezTo>
                  <a:cubicBezTo>
                    <a:pt x="21" y="62"/>
                    <a:pt x="10" y="78"/>
                    <a:pt x="2" y="82"/>
                  </a:cubicBezTo>
                  <a:cubicBezTo>
                    <a:pt x="2" y="82"/>
                    <a:pt x="0" y="84"/>
                    <a:pt x="3" y="87"/>
                  </a:cubicBezTo>
                  <a:cubicBezTo>
                    <a:pt x="6" y="91"/>
                    <a:pt x="11" y="95"/>
                    <a:pt x="11" y="99"/>
                  </a:cubicBezTo>
                  <a:cubicBezTo>
                    <a:pt x="11" y="102"/>
                    <a:pt x="13" y="120"/>
                    <a:pt x="11" y="127"/>
                  </a:cubicBezTo>
                  <a:cubicBezTo>
                    <a:pt x="10" y="134"/>
                    <a:pt x="8" y="145"/>
                    <a:pt x="23" y="147"/>
                  </a:cubicBezTo>
                  <a:cubicBezTo>
                    <a:pt x="37" y="149"/>
                    <a:pt x="49" y="151"/>
                    <a:pt x="53" y="1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4468979" y="3324226"/>
            <a:ext cx="620713" cy="620712"/>
            <a:chOff x="4519779" y="3324226"/>
            <a:chExt cx="620713" cy="620712"/>
          </a:xfrm>
        </p:grpSpPr>
        <p:sp>
          <p:nvSpPr>
            <p:cNvPr id="64" name="Oval 25"/>
            <p:cNvSpPr>
              <a:spLocks noChangeArrowheads="1"/>
            </p:cNvSpPr>
            <p:nvPr/>
          </p:nvSpPr>
          <p:spPr bwMode="auto">
            <a:xfrm>
              <a:off x="4519779" y="3324226"/>
              <a:ext cx="620713" cy="620712"/>
            </a:xfrm>
            <a:prstGeom prst="ellipse">
              <a:avLst/>
            </a:prstGeom>
            <a:solidFill>
              <a:srgbClr val="EEB0BB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5" name="组合 64"/>
            <p:cNvGrpSpPr/>
            <p:nvPr/>
          </p:nvGrpSpPr>
          <p:grpSpPr>
            <a:xfrm>
              <a:off x="4622967" y="3454401"/>
              <a:ext cx="363537" cy="344487"/>
              <a:chOff x="4622967" y="3454401"/>
              <a:chExt cx="363537" cy="344487"/>
            </a:xfrm>
          </p:grpSpPr>
          <p:sp>
            <p:nvSpPr>
              <p:cNvPr id="66" name="Freeform 42"/>
              <p:cNvSpPr>
                <a:spLocks noEditPoints="1"/>
              </p:cNvSpPr>
              <p:nvPr/>
            </p:nvSpPr>
            <p:spPr bwMode="auto">
              <a:xfrm>
                <a:off x="4622967" y="3652838"/>
                <a:ext cx="142875" cy="146050"/>
              </a:xfrm>
              <a:custGeom>
                <a:avLst/>
                <a:gdLst>
                  <a:gd name="T0" fmla="*/ 11 w 74"/>
                  <a:gd name="T1" fmla="*/ 44 h 75"/>
                  <a:gd name="T2" fmla="*/ 14 w 74"/>
                  <a:gd name="T3" fmla="*/ 52 h 75"/>
                  <a:gd name="T4" fmla="*/ 6 w 74"/>
                  <a:gd name="T5" fmla="*/ 59 h 75"/>
                  <a:gd name="T6" fmla="*/ 16 w 74"/>
                  <a:gd name="T7" fmla="*/ 69 h 75"/>
                  <a:gd name="T8" fmla="*/ 23 w 74"/>
                  <a:gd name="T9" fmla="*/ 60 h 75"/>
                  <a:gd name="T10" fmla="*/ 31 w 74"/>
                  <a:gd name="T11" fmla="*/ 64 h 75"/>
                  <a:gd name="T12" fmla="*/ 30 w 74"/>
                  <a:gd name="T13" fmla="*/ 75 h 75"/>
                  <a:gd name="T14" fmla="*/ 45 w 74"/>
                  <a:gd name="T15" fmla="*/ 75 h 75"/>
                  <a:gd name="T16" fmla="*/ 43 w 74"/>
                  <a:gd name="T17" fmla="*/ 63 h 75"/>
                  <a:gd name="T18" fmla="*/ 51 w 74"/>
                  <a:gd name="T19" fmla="*/ 60 h 75"/>
                  <a:gd name="T20" fmla="*/ 58 w 74"/>
                  <a:gd name="T21" fmla="*/ 69 h 75"/>
                  <a:gd name="T22" fmla="*/ 69 w 74"/>
                  <a:gd name="T23" fmla="*/ 58 h 75"/>
                  <a:gd name="T24" fmla="*/ 60 w 74"/>
                  <a:gd name="T25" fmla="*/ 51 h 75"/>
                  <a:gd name="T26" fmla="*/ 63 w 74"/>
                  <a:gd name="T27" fmla="*/ 43 h 75"/>
                  <a:gd name="T28" fmla="*/ 74 w 74"/>
                  <a:gd name="T29" fmla="*/ 44 h 75"/>
                  <a:gd name="T30" fmla="*/ 74 w 74"/>
                  <a:gd name="T31" fmla="*/ 31 h 75"/>
                  <a:gd name="T32" fmla="*/ 63 w 74"/>
                  <a:gd name="T33" fmla="*/ 32 h 75"/>
                  <a:gd name="T34" fmla="*/ 63 w 74"/>
                  <a:gd name="T35" fmla="*/ 31 h 75"/>
                  <a:gd name="T36" fmla="*/ 60 w 74"/>
                  <a:gd name="T37" fmla="*/ 23 h 75"/>
                  <a:gd name="T38" fmla="*/ 60 w 74"/>
                  <a:gd name="T39" fmla="*/ 23 h 75"/>
                  <a:gd name="T40" fmla="*/ 68 w 74"/>
                  <a:gd name="T41" fmla="*/ 16 h 75"/>
                  <a:gd name="T42" fmla="*/ 58 w 74"/>
                  <a:gd name="T43" fmla="*/ 6 h 75"/>
                  <a:gd name="T44" fmla="*/ 51 w 74"/>
                  <a:gd name="T45" fmla="*/ 15 h 75"/>
                  <a:gd name="T46" fmla="*/ 51 w 74"/>
                  <a:gd name="T47" fmla="*/ 15 h 75"/>
                  <a:gd name="T48" fmla="*/ 43 w 74"/>
                  <a:gd name="T49" fmla="*/ 11 h 75"/>
                  <a:gd name="T50" fmla="*/ 44 w 74"/>
                  <a:gd name="T51" fmla="*/ 0 h 75"/>
                  <a:gd name="T52" fmla="*/ 29 w 74"/>
                  <a:gd name="T53" fmla="*/ 0 h 75"/>
                  <a:gd name="T54" fmla="*/ 31 w 74"/>
                  <a:gd name="T55" fmla="*/ 11 h 75"/>
                  <a:gd name="T56" fmla="*/ 31 w 74"/>
                  <a:gd name="T57" fmla="*/ 11 h 75"/>
                  <a:gd name="T58" fmla="*/ 23 w 74"/>
                  <a:gd name="T59" fmla="*/ 15 h 75"/>
                  <a:gd name="T60" fmla="*/ 23 w 74"/>
                  <a:gd name="T61" fmla="*/ 15 h 75"/>
                  <a:gd name="T62" fmla="*/ 16 w 74"/>
                  <a:gd name="T63" fmla="*/ 6 h 75"/>
                  <a:gd name="T64" fmla="*/ 5 w 74"/>
                  <a:gd name="T65" fmla="*/ 17 h 75"/>
                  <a:gd name="T66" fmla="*/ 14 w 74"/>
                  <a:gd name="T67" fmla="*/ 24 h 75"/>
                  <a:gd name="T68" fmla="*/ 11 w 74"/>
                  <a:gd name="T69" fmla="*/ 32 h 75"/>
                  <a:gd name="T70" fmla="*/ 0 w 74"/>
                  <a:gd name="T71" fmla="*/ 31 h 75"/>
                  <a:gd name="T72" fmla="*/ 0 w 74"/>
                  <a:gd name="T73" fmla="*/ 45 h 75"/>
                  <a:gd name="T74" fmla="*/ 11 w 74"/>
                  <a:gd name="T75" fmla="*/ 43 h 75"/>
                  <a:gd name="T76" fmla="*/ 11 w 74"/>
                  <a:gd name="T77" fmla="*/ 44 h 75"/>
                  <a:gd name="T78" fmla="*/ 25 w 74"/>
                  <a:gd name="T79" fmla="*/ 37 h 75"/>
                  <a:gd name="T80" fmla="*/ 37 w 74"/>
                  <a:gd name="T81" fmla="*/ 25 h 75"/>
                  <a:gd name="T82" fmla="*/ 49 w 74"/>
                  <a:gd name="T83" fmla="*/ 37 h 75"/>
                  <a:gd name="T84" fmla="*/ 37 w 74"/>
                  <a:gd name="T85" fmla="*/ 49 h 75"/>
                  <a:gd name="T86" fmla="*/ 25 w 74"/>
                  <a:gd name="T87" fmla="*/ 37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74" h="75">
                    <a:moveTo>
                      <a:pt x="11" y="44"/>
                    </a:moveTo>
                    <a:cubicBezTo>
                      <a:pt x="12" y="47"/>
                      <a:pt x="13" y="49"/>
                      <a:pt x="14" y="52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16" y="69"/>
                      <a:pt x="16" y="69"/>
                      <a:pt x="16" y="69"/>
                    </a:cubicBezTo>
                    <a:cubicBezTo>
                      <a:pt x="23" y="60"/>
                      <a:pt x="23" y="60"/>
                      <a:pt x="23" y="60"/>
                    </a:cubicBezTo>
                    <a:cubicBezTo>
                      <a:pt x="25" y="62"/>
                      <a:pt x="28" y="63"/>
                      <a:pt x="31" y="64"/>
                    </a:cubicBezTo>
                    <a:cubicBezTo>
                      <a:pt x="30" y="75"/>
                      <a:pt x="30" y="75"/>
                      <a:pt x="30" y="75"/>
                    </a:cubicBezTo>
                    <a:cubicBezTo>
                      <a:pt x="45" y="75"/>
                      <a:pt x="45" y="75"/>
                      <a:pt x="45" y="75"/>
                    </a:cubicBezTo>
                    <a:cubicBezTo>
                      <a:pt x="43" y="63"/>
                      <a:pt x="43" y="63"/>
                      <a:pt x="43" y="63"/>
                    </a:cubicBezTo>
                    <a:cubicBezTo>
                      <a:pt x="46" y="63"/>
                      <a:pt x="49" y="62"/>
                      <a:pt x="51" y="60"/>
                    </a:cubicBezTo>
                    <a:cubicBezTo>
                      <a:pt x="58" y="69"/>
                      <a:pt x="58" y="69"/>
                      <a:pt x="58" y="69"/>
                    </a:cubicBezTo>
                    <a:cubicBezTo>
                      <a:pt x="69" y="58"/>
                      <a:pt x="69" y="58"/>
                      <a:pt x="69" y="58"/>
                    </a:cubicBezTo>
                    <a:cubicBezTo>
                      <a:pt x="60" y="51"/>
                      <a:pt x="60" y="51"/>
                      <a:pt x="60" y="51"/>
                    </a:cubicBezTo>
                    <a:cubicBezTo>
                      <a:pt x="61" y="49"/>
                      <a:pt x="63" y="46"/>
                      <a:pt x="63" y="43"/>
                    </a:cubicBezTo>
                    <a:cubicBezTo>
                      <a:pt x="74" y="44"/>
                      <a:pt x="74" y="44"/>
                      <a:pt x="74" y="44"/>
                    </a:cubicBezTo>
                    <a:cubicBezTo>
                      <a:pt x="74" y="31"/>
                      <a:pt x="74" y="31"/>
                      <a:pt x="74" y="31"/>
                    </a:cubicBezTo>
                    <a:cubicBezTo>
                      <a:pt x="63" y="32"/>
                      <a:pt x="63" y="32"/>
                      <a:pt x="63" y="32"/>
                    </a:cubicBezTo>
                    <a:cubicBezTo>
                      <a:pt x="63" y="32"/>
                      <a:pt x="63" y="31"/>
                      <a:pt x="63" y="31"/>
                    </a:cubicBezTo>
                    <a:cubicBezTo>
                      <a:pt x="62" y="28"/>
                      <a:pt x="61" y="26"/>
                      <a:pt x="60" y="23"/>
                    </a:cubicBezTo>
                    <a:cubicBezTo>
                      <a:pt x="60" y="23"/>
                      <a:pt x="60" y="23"/>
                      <a:pt x="60" y="23"/>
                    </a:cubicBezTo>
                    <a:cubicBezTo>
                      <a:pt x="68" y="16"/>
                      <a:pt x="68" y="16"/>
                      <a:pt x="68" y="16"/>
                    </a:cubicBezTo>
                    <a:cubicBezTo>
                      <a:pt x="58" y="6"/>
                      <a:pt x="58" y="6"/>
                      <a:pt x="58" y="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49" y="13"/>
                      <a:pt x="46" y="12"/>
                      <a:pt x="43" y="11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29" y="0"/>
                      <a:pt x="29" y="0"/>
                      <a:pt x="29" y="0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28" y="12"/>
                      <a:pt x="25" y="13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14" y="24"/>
                      <a:pt x="14" y="24"/>
                      <a:pt x="14" y="24"/>
                    </a:cubicBezTo>
                    <a:cubicBezTo>
                      <a:pt x="13" y="26"/>
                      <a:pt x="11" y="29"/>
                      <a:pt x="11" y="32"/>
                    </a:cubicBezTo>
                    <a:cubicBezTo>
                      <a:pt x="0" y="31"/>
                      <a:pt x="0" y="31"/>
                      <a:pt x="0" y="31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1" y="43"/>
                      <a:pt x="11" y="43"/>
                      <a:pt x="11" y="43"/>
                    </a:cubicBezTo>
                    <a:cubicBezTo>
                      <a:pt x="11" y="43"/>
                      <a:pt x="11" y="43"/>
                      <a:pt x="11" y="44"/>
                    </a:cubicBezTo>
                    <a:close/>
                    <a:moveTo>
                      <a:pt x="25" y="37"/>
                    </a:moveTo>
                    <a:cubicBezTo>
                      <a:pt x="25" y="31"/>
                      <a:pt x="30" y="25"/>
                      <a:pt x="37" y="25"/>
                    </a:cubicBezTo>
                    <a:cubicBezTo>
                      <a:pt x="44" y="25"/>
                      <a:pt x="49" y="31"/>
                      <a:pt x="49" y="37"/>
                    </a:cubicBezTo>
                    <a:cubicBezTo>
                      <a:pt x="49" y="44"/>
                      <a:pt x="44" y="49"/>
                      <a:pt x="37" y="49"/>
                    </a:cubicBezTo>
                    <a:cubicBezTo>
                      <a:pt x="31" y="49"/>
                      <a:pt x="25" y="44"/>
                      <a:pt x="25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7" name="Oval 43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8" name="Freeform 44"/>
              <p:cNvSpPr>
                <a:spLocks noEditPoints="1"/>
              </p:cNvSpPr>
              <p:nvPr/>
            </p:nvSpPr>
            <p:spPr bwMode="auto">
              <a:xfrm>
                <a:off x="4748379" y="3454401"/>
                <a:ext cx="238125" cy="238125"/>
              </a:xfrm>
              <a:custGeom>
                <a:avLst/>
                <a:gdLst>
                  <a:gd name="T0" fmla="*/ 10 w 123"/>
                  <a:gd name="T1" fmla="*/ 69 h 123"/>
                  <a:gd name="T2" fmla="*/ 13 w 123"/>
                  <a:gd name="T3" fmla="*/ 81 h 123"/>
                  <a:gd name="T4" fmla="*/ 5 w 123"/>
                  <a:gd name="T5" fmla="*/ 86 h 123"/>
                  <a:gd name="T6" fmla="*/ 13 w 123"/>
                  <a:gd name="T7" fmla="*/ 99 h 123"/>
                  <a:gd name="T8" fmla="*/ 20 w 123"/>
                  <a:gd name="T9" fmla="*/ 94 h 123"/>
                  <a:gd name="T10" fmla="*/ 30 w 123"/>
                  <a:gd name="T11" fmla="*/ 103 h 123"/>
                  <a:gd name="T12" fmla="*/ 25 w 123"/>
                  <a:gd name="T13" fmla="*/ 111 h 123"/>
                  <a:gd name="T14" fmla="*/ 38 w 123"/>
                  <a:gd name="T15" fmla="*/ 118 h 123"/>
                  <a:gd name="T16" fmla="*/ 42 w 123"/>
                  <a:gd name="T17" fmla="*/ 110 h 123"/>
                  <a:gd name="T18" fmla="*/ 55 w 123"/>
                  <a:gd name="T19" fmla="*/ 113 h 123"/>
                  <a:gd name="T20" fmla="*/ 54 w 123"/>
                  <a:gd name="T21" fmla="*/ 123 h 123"/>
                  <a:gd name="T22" fmla="*/ 62 w 123"/>
                  <a:gd name="T23" fmla="*/ 123 h 123"/>
                  <a:gd name="T24" fmla="*/ 69 w 123"/>
                  <a:gd name="T25" fmla="*/ 123 h 123"/>
                  <a:gd name="T26" fmla="*/ 69 w 123"/>
                  <a:gd name="T27" fmla="*/ 113 h 123"/>
                  <a:gd name="T28" fmla="*/ 81 w 123"/>
                  <a:gd name="T29" fmla="*/ 110 h 123"/>
                  <a:gd name="T30" fmla="*/ 86 w 123"/>
                  <a:gd name="T31" fmla="*/ 118 h 123"/>
                  <a:gd name="T32" fmla="*/ 99 w 123"/>
                  <a:gd name="T33" fmla="*/ 110 h 123"/>
                  <a:gd name="T34" fmla="*/ 94 w 123"/>
                  <a:gd name="T35" fmla="*/ 103 h 123"/>
                  <a:gd name="T36" fmla="*/ 103 w 123"/>
                  <a:gd name="T37" fmla="*/ 93 h 123"/>
                  <a:gd name="T38" fmla="*/ 111 w 123"/>
                  <a:gd name="T39" fmla="*/ 99 h 123"/>
                  <a:gd name="T40" fmla="*/ 118 w 123"/>
                  <a:gd name="T41" fmla="*/ 85 h 123"/>
                  <a:gd name="T42" fmla="*/ 110 w 123"/>
                  <a:gd name="T43" fmla="*/ 81 h 123"/>
                  <a:gd name="T44" fmla="*/ 113 w 123"/>
                  <a:gd name="T45" fmla="*/ 68 h 123"/>
                  <a:gd name="T46" fmla="*/ 123 w 123"/>
                  <a:gd name="T47" fmla="*/ 69 h 123"/>
                  <a:gd name="T48" fmla="*/ 123 w 123"/>
                  <a:gd name="T49" fmla="*/ 62 h 123"/>
                  <a:gd name="T50" fmla="*/ 123 w 123"/>
                  <a:gd name="T51" fmla="*/ 54 h 123"/>
                  <a:gd name="T52" fmla="*/ 113 w 123"/>
                  <a:gd name="T53" fmla="*/ 54 h 123"/>
                  <a:gd name="T54" fmla="*/ 110 w 123"/>
                  <a:gd name="T55" fmla="*/ 42 h 123"/>
                  <a:gd name="T56" fmla="*/ 118 w 123"/>
                  <a:gd name="T57" fmla="*/ 37 h 123"/>
                  <a:gd name="T58" fmla="*/ 111 w 123"/>
                  <a:gd name="T59" fmla="*/ 24 h 123"/>
                  <a:gd name="T60" fmla="*/ 103 w 123"/>
                  <a:gd name="T61" fmla="*/ 29 h 123"/>
                  <a:gd name="T62" fmla="*/ 93 w 123"/>
                  <a:gd name="T63" fmla="*/ 20 h 123"/>
                  <a:gd name="T64" fmla="*/ 99 w 123"/>
                  <a:gd name="T65" fmla="*/ 12 h 123"/>
                  <a:gd name="T66" fmla="*/ 85 w 123"/>
                  <a:gd name="T67" fmla="*/ 5 h 123"/>
                  <a:gd name="T68" fmla="*/ 81 w 123"/>
                  <a:gd name="T69" fmla="*/ 13 h 123"/>
                  <a:gd name="T70" fmla="*/ 68 w 123"/>
                  <a:gd name="T71" fmla="*/ 10 h 123"/>
                  <a:gd name="T72" fmla="*/ 69 w 123"/>
                  <a:gd name="T73" fmla="*/ 0 h 123"/>
                  <a:gd name="T74" fmla="*/ 62 w 123"/>
                  <a:gd name="T75" fmla="*/ 0 h 123"/>
                  <a:gd name="T76" fmla="*/ 54 w 123"/>
                  <a:gd name="T77" fmla="*/ 0 h 123"/>
                  <a:gd name="T78" fmla="*/ 54 w 123"/>
                  <a:gd name="T79" fmla="*/ 10 h 123"/>
                  <a:gd name="T80" fmla="*/ 42 w 123"/>
                  <a:gd name="T81" fmla="*/ 13 h 123"/>
                  <a:gd name="T82" fmla="*/ 38 w 123"/>
                  <a:gd name="T83" fmla="*/ 5 h 123"/>
                  <a:gd name="T84" fmla="*/ 24 w 123"/>
                  <a:gd name="T85" fmla="*/ 13 h 123"/>
                  <a:gd name="T86" fmla="*/ 30 w 123"/>
                  <a:gd name="T87" fmla="*/ 20 h 123"/>
                  <a:gd name="T88" fmla="*/ 20 w 123"/>
                  <a:gd name="T89" fmla="*/ 30 h 123"/>
                  <a:gd name="T90" fmla="*/ 12 w 123"/>
                  <a:gd name="T91" fmla="*/ 24 h 123"/>
                  <a:gd name="T92" fmla="*/ 5 w 123"/>
                  <a:gd name="T93" fmla="*/ 38 h 123"/>
                  <a:gd name="T94" fmla="*/ 13 w 123"/>
                  <a:gd name="T95" fmla="*/ 42 h 123"/>
                  <a:gd name="T96" fmla="*/ 10 w 123"/>
                  <a:gd name="T97" fmla="*/ 55 h 123"/>
                  <a:gd name="T98" fmla="*/ 0 w 123"/>
                  <a:gd name="T99" fmla="*/ 54 h 123"/>
                  <a:gd name="T100" fmla="*/ 0 w 123"/>
                  <a:gd name="T101" fmla="*/ 62 h 123"/>
                  <a:gd name="T102" fmla="*/ 1 w 123"/>
                  <a:gd name="T103" fmla="*/ 69 h 123"/>
                  <a:gd name="T104" fmla="*/ 10 w 123"/>
                  <a:gd name="T105" fmla="*/ 69 h 123"/>
                  <a:gd name="T106" fmla="*/ 25 w 123"/>
                  <a:gd name="T107" fmla="*/ 62 h 123"/>
                  <a:gd name="T108" fmla="*/ 62 w 123"/>
                  <a:gd name="T109" fmla="*/ 25 h 123"/>
                  <a:gd name="T110" fmla="*/ 98 w 123"/>
                  <a:gd name="T111" fmla="*/ 62 h 123"/>
                  <a:gd name="T112" fmla="*/ 62 w 123"/>
                  <a:gd name="T113" fmla="*/ 98 h 123"/>
                  <a:gd name="T114" fmla="*/ 25 w 123"/>
                  <a:gd name="T115" fmla="*/ 62 h 1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123" h="123">
                    <a:moveTo>
                      <a:pt x="10" y="69"/>
                    </a:moveTo>
                    <a:cubicBezTo>
                      <a:pt x="10" y="73"/>
                      <a:pt x="12" y="77"/>
                      <a:pt x="13" y="81"/>
                    </a:cubicBezTo>
                    <a:cubicBezTo>
                      <a:pt x="5" y="86"/>
                      <a:pt x="5" y="86"/>
                      <a:pt x="5" y="86"/>
                    </a:cubicBezTo>
                    <a:cubicBezTo>
                      <a:pt x="7" y="90"/>
                      <a:pt x="10" y="95"/>
                      <a:pt x="13" y="99"/>
                    </a:cubicBezTo>
                    <a:cubicBezTo>
                      <a:pt x="20" y="94"/>
                      <a:pt x="20" y="94"/>
                      <a:pt x="20" y="94"/>
                    </a:cubicBezTo>
                    <a:cubicBezTo>
                      <a:pt x="23" y="97"/>
                      <a:pt x="26" y="100"/>
                      <a:pt x="30" y="103"/>
                    </a:cubicBezTo>
                    <a:cubicBezTo>
                      <a:pt x="25" y="111"/>
                      <a:pt x="25" y="111"/>
                      <a:pt x="25" y="111"/>
                    </a:cubicBezTo>
                    <a:cubicBezTo>
                      <a:pt x="29" y="114"/>
                      <a:pt x="33" y="116"/>
                      <a:pt x="38" y="118"/>
                    </a:cubicBezTo>
                    <a:cubicBezTo>
                      <a:pt x="42" y="110"/>
                      <a:pt x="42" y="110"/>
                      <a:pt x="42" y="110"/>
                    </a:cubicBezTo>
                    <a:cubicBezTo>
                      <a:pt x="46" y="112"/>
                      <a:pt x="50" y="113"/>
                      <a:pt x="55" y="113"/>
                    </a:cubicBezTo>
                    <a:cubicBezTo>
                      <a:pt x="54" y="123"/>
                      <a:pt x="54" y="123"/>
                      <a:pt x="54" y="123"/>
                    </a:cubicBezTo>
                    <a:cubicBezTo>
                      <a:pt x="57" y="123"/>
                      <a:pt x="59" y="123"/>
                      <a:pt x="62" y="123"/>
                    </a:cubicBezTo>
                    <a:cubicBezTo>
                      <a:pt x="64" y="123"/>
                      <a:pt x="67" y="123"/>
                      <a:pt x="69" y="123"/>
                    </a:cubicBezTo>
                    <a:cubicBezTo>
                      <a:pt x="69" y="113"/>
                      <a:pt x="69" y="113"/>
                      <a:pt x="69" y="113"/>
                    </a:cubicBezTo>
                    <a:cubicBezTo>
                      <a:pt x="73" y="113"/>
                      <a:pt x="77" y="111"/>
                      <a:pt x="81" y="110"/>
                    </a:cubicBezTo>
                    <a:cubicBezTo>
                      <a:pt x="86" y="118"/>
                      <a:pt x="86" y="118"/>
                      <a:pt x="86" y="118"/>
                    </a:cubicBezTo>
                    <a:cubicBezTo>
                      <a:pt x="90" y="116"/>
                      <a:pt x="95" y="114"/>
                      <a:pt x="99" y="110"/>
                    </a:cubicBezTo>
                    <a:cubicBezTo>
                      <a:pt x="94" y="103"/>
                      <a:pt x="94" y="103"/>
                      <a:pt x="94" y="103"/>
                    </a:cubicBezTo>
                    <a:cubicBezTo>
                      <a:pt x="97" y="100"/>
                      <a:pt x="100" y="97"/>
                      <a:pt x="103" y="93"/>
                    </a:cubicBezTo>
                    <a:cubicBezTo>
                      <a:pt x="111" y="99"/>
                      <a:pt x="111" y="99"/>
                      <a:pt x="111" y="99"/>
                    </a:cubicBezTo>
                    <a:cubicBezTo>
                      <a:pt x="114" y="94"/>
                      <a:pt x="116" y="90"/>
                      <a:pt x="118" y="85"/>
                    </a:cubicBezTo>
                    <a:cubicBezTo>
                      <a:pt x="110" y="81"/>
                      <a:pt x="110" y="81"/>
                      <a:pt x="110" y="81"/>
                    </a:cubicBezTo>
                    <a:cubicBezTo>
                      <a:pt x="112" y="77"/>
                      <a:pt x="113" y="73"/>
                      <a:pt x="113" y="68"/>
                    </a:cubicBezTo>
                    <a:cubicBezTo>
                      <a:pt x="123" y="69"/>
                      <a:pt x="123" y="69"/>
                      <a:pt x="123" y="69"/>
                    </a:cubicBezTo>
                    <a:cubicBezTo>
                      <a:pt x="123" y="67"/>
                      <a:pt x="123" y="64"/>
                      <a:pt x="123" y="62"/>
                    </a:cubicBezTo>
                    <a:cubicBezTo>
                      <a:pt x="123" y="59"/>
                      <a:pt x="123" y="56"/>
                      <a:pt x="123" y="54"/>
                    </a:cubicBezTo>
                    <a:cubicBezTo>
                      <a:pt x="113" y="54"/>
                      <a:pt x="113" y="54"/>
                      <a:pt x="113" y="54"/>
                    </a:cubicBezTo>
                    <a:cubicBezTo>
                      <a:pt x="113" y="50"/>
                      <a:pt x="112" y="46"/>
                      <a:pt x="110" y="42"/>
                    </a:cubicBezTo>
                    <a:cubicBezTo>
                      <a:pt x="118" y="37"/>
                      <a:pt x="118" y="37"/>
                      <a:pt x="118" y="37"/>
                    </a:cubicBezTo>
                    <a:cubicBezTo>
                      <a:pt x="116" y="33"/>
                      <a:pt x="114" y="28"/>
                      <a:pt x="111" y="24"/>
                    </a:cubicBezTo>
                    <a:cubicBezTo>
                      <a:pt x="103" y="29"/>
                      <a:pt x="103" y="29"/>
                      <a:pt x="103" y="29"/>
                    </a:cubicBezTo>
                    <a:cubicBezTo>
                      <a:pt x="100" y="26"/>
                      <a:pt x="97" y="23"/>
                      <a:pt x="93" y="20"/>
                    </a:cubicBezTo>
                    <a:cubicBezTo>
                      <a:pt x="99" y="12"/>
                      <a:pt x="99" y="12"/>
                      <a:pt x="99" y="12"/>
                    </a:cubicBezTo>
                    <a:cubicBezTo>
                      <a:pt x="95" y="9"/>
                      <a:pt x="90" y="7"/>
                      <a:pt x="85" y="5"/>
                    </a:cubicBezTo>
                    <a:cubicBezTo>
                      <a:pt x="81" y="13"/>
                      <a:pt x="81" y="13"/>
                      <a:pt x="81" y="13"/>
                    </a:cubicBezTo>
                    <a:cubicBezTo>
                      <a:pt x="77" y="11"/>
                      <a:pt x="73" y="10"/>
                      <a:pt x="68" y="1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7" y="0"/>
                      <a:pt x="64" y="0"/>
                      <a:pt x="62" y="0"/>
                    </a:cubicBezTo>
                    <a:cubicBezTo>
                      <a:pt x="59" y="0"/>
                      <a:pt x="56" y="0"/>
                      <a:pt x="54" y="0"/>
                    </a:cubicBezTo>
                    <a:cubicBezTo>
                      <a:pt x="54" y="10"/>
                      <a:pt x="54" y="10"/>
                      <a:pt x="54" y="10"/>
                    </a:cubicBezTo>
                    <a:cubicBezTo>
                      <a:pt x="50" y="10"/>
                      <a:pt x="46" y="12"/>
                      <a:pt x="42" y="13"/>
                    </a:cubicBezTo>
                    <a:cubicBezTo>
                      <a:pt x="38" y="5"/>
                      <a:pt x="38" y="5"/>
                      <a:pt x="38" y="5"/>
                    </a:cubicBezTo>
                    <a:cubicBezTo>
                      <a:pt x="33" y="7"/>
                      <a:pt x="28" y="9"/>
                      <a:pt x="24" y="13"/>
                    </a:cubicBezTo>
                    <a:cubicBezTo>
                      <a:pt x="30" y="20"/>
                      <a:pt x="30" y="20"/>
                      <a:pt x="30" y="20"/>
                    </a:cubicBezTo>
                    <a:cubicBezTo>
                      <a:pt x="26" y="23"/>
                      <a:pt x="23" y="26"/>
                      <a:pt x="20" y="30"/>
                    </a:cubicBezTo>
                    <a:cubicBezTo>
                      <a:pt x="12" y="24"/>
                      <a:pt x="12" y="24"/>
                      <a:pt x="12" y="24"/>
                    </a:cubicBezTo>
                    <a:cubicBezTo>
                      <a:pt x="9" y="29"/>
                      <a:pt x="7" y="33"/>
                      <a:pt x="5" y="38"/>
                    </a:cubicBezTo>
                    <a:cubicBezTo>
                      <a:pt x="13" y="42"/>
                      <a:pt x="13" y="42"/>
                      <a:pt x="13" y="42"/>
                    </a:cubicBezTo>
                    <a:cubicBezTo>
                      <a:pt x="12" y="46"/>
                      <a:pt x="10" y="50"/>
                      <a:pt x="10" y="55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6"/>
                      <a:pt x="0" y="59"/>
                      <a:pt x="0" y="62"/>
                    </a:cubicBezTo>
                    <a:cubicBezTo>
                      <a:pt x="0" y="64"/>
                      <a:pt x="0" y="67"/>
                      <a:pt x="1" y="69"/>
                    </a:cubicBezTo>
                    <a:lnTo>
                      <a:pt x="10" y="69"/>
                    </a:lnTo>
                    <a:close/>
                    <a:moveTo>
                      <a:pt x="25" y="62"/>
                    </a:moveTo>
                    <a:cubicBezTo>
                      <a:pt x="25" y="41"/>
                      <a:pt x="41" y="25"/>
                      <a:pt x="62" y="25"/>
                    </a:cubicBezTo>
                    <a:cubicBezTo>
                      <a:pt x="82" y="25"/>
                      <a:pt x="98" y="41"/>
                      <a:pt x="98" y="62"/>
                    </a:cubicBezTo>
                    <a:cubicBezTo>
                      <a:pt x="98" y="82"/>
                      <a:pt x="82" y="98"/>
                      <a:pt x="62" y="98"/>
                    </a:cubicBezTo>
                    <a:cubicBezTo>
                      <a:pt x="41" y="98"/>
                      <a:pt x="25" y="82"/>
                      <a:pt x="25" y="62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9" name="Oval 45"/>
              <p:cNvSpPr>
                <a:spLocks noChangeArrowheads="1"/>
              </p:cNvSpPr>
              <p:nvPr/>
            </p:nvSpPr>
            <p:spPr bwMode="auto">
              <a:xfrm>
                <a:off x="4827754" y="3533776"/>
                <a:ext cx="79375" cy="7937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6739104" y="4356101"/>
            <a:ext cx="619125" cy="619125"/>
            <a:chOff x="6789904" y="4356101"/>
            <a:chExt cx="619125" cy="619125"/>
          </a:xfrm>
        </p:grpSpPr>
        <p:sp>
          <p:nvSpPr>
            <p:cNvPr id="71" name="Oval 20"/>
            <p:cNvSpPr>
              <a:spLocks noChangeArrowheads="1"/>
            </p:cNvSpPr>
            <p:nvPr/>
          </p:nvSpPr>
          <p:spPr bwMode="auto">
            <a:xfrm>
              <a:off x="6789904" y="4356101"/>
              <a:ext cx="619125" cy="619125"/>
            </a:xfrm>
            <a:prstGeom prst="ellipse">
              <a:avLst/>
            </a:prstGeom>
            <a:solidFill>
              <a:srgbClr val="EEB0BB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2" name="组合 71"/>
            <p:cNvGrpSpPr/>
            <p:nvPr/>
          </p:nvGrpSpPr>
          <p:grpSpPr>
            <a:xfrm>
              <a:off x="6940717" y="4545013"/>
              <a:ext cx="317500" cy="269875"/>
              <a:chOff x="6940717" y="4545013"/>
              <a:chExt cx="317500" cy="269875"/>
            </a:xfrm>
          </p:grpSpPr>
          <p:sp>
            <p:nvSpPr>
              <p:cNvPr id="73" name="Rectangle 48"/>
              <p:cNvSpPr>
                <a:spLocks noChangeArrowheads="1"/>
              </p:cNvSpPr>
              <p:nvPr/>
            </p:nvSpPr>
            <p:spPr bwMode="auto">
              <a:xfrm>
                <a:off x="6940717" y="4630738"/>
                <a:ext cx="79375" cy="184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4" name="Rectangle 49"/>
              <p:cNvSpPr>
                <a:spLocks noChangeArrowheads="1"/>
              </p:cNvSpPr>
              <p:nvPr/>
            </p:nvSpPr>
            <p:spPr bwMode="auto">
              <a:xfrm>
                <a:off x="7061367" y="4545013"/>
                <a:ext cx="76200" cy="269875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Rectangle 50"/>
              <p:cNvSpPr>
                <a:spLocks noChangeArrowheads="1"/>
              </p:cNvSpPr>
              <p:nvPr/>
            </p:nvSpPr>
            <p:spPr bwMode="auto">
              <a:xfrm>
                <a:off x="7180429" y="4683126"/>
                <a:ext cx="77788" cy="131762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6928017" y="2587626"/>
            <a:ext cx="620713" cy="622300"/>
            <a:chOff x="6978817" y="2587626"/>
            <a:chExt cx="620713" cy="622300"/>
          </a:xfrm>
        </p:grpSpPr>
        <p:sp>
          <p:nvSpPr>
            <p:cNvPr id="77" name="Oval 22"/>
            <p:cNvSpPr>
              <a:spLocks noChangeArrowheads="1"/>
            </p:cNvSpPr>
            <p:nvPr/>
          </p:nvSpPr>
          <p:spPr bwMode="auto">
            <a:xfrm>
              <a:off x="6978817" y="2587626"/>
              <a:ext cx="620713" cy="622300"/>
            </a:xfrm>
            <a:prstGeom prst="ellipse">
              <a:avLst/>
            </a:prstGeom>
            <a:solidFill>
              <a:srgbClr val="E9716F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78" name="组合 77"/>
            <p:cNvGrpSpPr/>
            <p:nvPr/>
          </p:nvGrpSpPr>
          <p:grpSpPr>
            <a:xfrm>
              <a:off x="7126454" y="2701926"/>
              <a:ext cx="317501" cy="395287"/>
              <a:chOff x="7126454" y="2701926"/>
              <a:chExt cx="317501" cy="395287"/>
            </a:xfrm>
            <a:solidFill>
              <a:schemeClr val="bg1"/>
            </a:solidFill>
          </p:grpSpPr>
          <p:sp>
            <p:nvSpPr>
              <p:cNvPr id="79" name="Freeform 53"/>
              <p:cNvSpPr>
                <a:spLocks/>
              </p:cNvSpPr>
              <p:nvPr/>
            </p:nvSpPr>
            <p:spPr bwMode="auto">
              <a:xfrm>
                <a:off x="7270917" y="2876551"/>
                <a:ext cx="25400" cy="31750"/>
              </a:xfrm>
              <a:custGeom>
                <a:avLst/>
                <a:gdLst>
                  <a:gd name="T0" fmla="*/ 7 w 13"/>
                  <a:gd name="T1" fmla="*/ 0 h 16"/>
                  <a:gd name="T2" fmla="*/ 0 w 13"/>
                  <a:gd name="T3" fmla="*/ 6 h 16"/>
                  <a:gd name="T4" fmla="*/ 7 w 13"/>
                  <a:gd name="T5" fmla="*/ 16 h 16"/>
                  <a:gd name="T6" fmla="*/ 13 w 13"/>
                  <a:gd name="T7" fmla="*/ 6 h 16"/>
                  <a:gd name="T8" fmla="*/ 7 w 13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3" h="16">
                    <a:moveTo>
                      <a:pt x="7" y="0"/>
                    </a:moveTo>
                    <a:cubicBezTo>
                      <a:pt x="6" y="0"/>
                      <a:pt x="1" y="0"/>
                      <a:pt x="0" y="6"/>
                    </a:cubicBezTo>
                    <a:cubicBezTo>
                      <a:pt x="0" y="10"/>
                      <a:pt x="4" y="14"/>
                      <a:pt x="7" y="16"/>
                    </a:cubicBezTo>
                    <a:cubicBezTo>
                      <a:pt x="9" y="14"/>
                      <a:pt x="13" y="9"/>
                      <a:pt x="13" y="6"/>
                    </a:cubicBezTo>
                    <a:cubicBezTo>
                      <a:pt x="12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54"/>
              <p:cNvSpPr>
                <a:spLocks/>
              </p:cNvSpPr>
              <p:nvPr/>
            </p:nvSpPr>
            <p:spPr bwMode="auto">
              <a:xfrm>
                <a:off x="7221704" y="2908301"/>
                <a:ext cx="19050" cy="22225"/>
              </a:xfrm>
              <a:custGeom>
                <a:avLst/>
                <a:gdLst>
                  <a:gd name="T0" fmla="*/ 5 w 10"/>
                  <a:gd name="T1" fmla="*/ 1 h 12"/>
                  <a:gd name="T2" fmla="*/ 2 w 10"/>
                  <a:gd name="T3" fmla="*/ 1 h 12"/>
                  <a:gd name="T4" fmla="*/ 1 w 10"/>
                  <a:gd name="T5" fmla="*/ 2 h 12"/>
                  <a:gd name="T6" fmla="*/ 0 w 10"/>
                  <a:gd name="T7" fmla="*/ 5 h 12"/>
                  <a:gd name="T8" fmla="*/ 9 w 10"/>
                  <a:gd name="T9" fmla="*/ 12 h 12"/>
                  <a:gd name="T10" fmla="*/ 10 w 10"/>
                  <a:gd name="T11" fmla="*/ 12 h 12"/>
                  <a:gd name="T12" fmla="*/ 5 w 10"/>
                  <a:gd name="T13" fmla="*/ 1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12">
                    <a:moveTo>
                      <a:pt x="5" y="1"/>
                    </a:moveTo>
                    <a:cubicBezTo>
                      <a:pt x="4" y="0"/>
                      <a:pt x="3" y="0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0" y="3"/>
                      <a:pt x="0" y="4"/>
                      <a:pt x="0" y="5"/>
                    </a:cubicBezTo>
                    <a:cubicBezTo>
                      <a:pt x="1" y="8"/>
                      <a:pt x="4" y="11"/>
                      <a:pt x="9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8" y="3"/>
                      <a:pt x="6" y="1"/>
                      <a:pt x="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55"/>
              <p:cNvSpPr>
                <a:spLocks/>
              </p:cNvSpPr>
              <p:nvPr/>
            </p:nvSpPr>
            <p:spPr bwMode="auto">
              <a:xfrm>
                <a:off x="7328067" y="2908301"/>
                <a:ext cx="19050" cy="20637"/>
              </a:xfrm>
              <a:custGeom>
                <a:avLst/>
                <a:gdLst>
                  <a:gd name="T0" fmla="*/ 8 w 10"/>
                  <a:gd name="T1" fmla="*/ 0 h 11"/>
                  <a:gd name="T2" fmla="*/ 6 w 10"/>
                  <a:gd name="T3" fmla="*/ 0 h 11"/>
                  <a:gd name="T4" fmla="*/ 0 w 10"/>
                  <a:gd name="T5" fmla="*/ 11 h 11"/>
                  <a:gd name="T6" fmla="*/ 2 w 10"/>
                  <a:gd name="T7" fmla="*/ 11 h 11"/>
                  <a:gd name="T8" fmla="*/ 10 w 10"/>
                  <a:gd name="T9" fmla="*/ 4 h 11"/>
                  <a:gd name="T10" fmla="*/ 8 w 10"/>
                  <a:gd name="T11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11">
                    <a:moveTo>
                      <a:pt x="8" y="0"/>
                    </a:move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2" y="3"/>
                      <a:pt x="0" y="11"/>
                    </a:cubicBezTo>
                    <a:cubicBezTo>
                      <a:pt x="1" y="11"/>
                      <a:pt x="1" y="11"/>
                      <a:pt x="2" y="11"/>
                    </a:cubicBezTo>
                    <a:cubicBezTo>
                      <a:pt x="7" y="10"/>
                      <a:pt x="10" y="7"/>
                      <a:pt x="10" y="4"/>
                    </a:cubicBezTo>
                    <a:cubicBezTo>
                      <a:pt x="10" y="3"/>
                      <a:pt x="10" y="1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56"/>
              <p:cNvSpPr>
                <a:spLocks noEditPoints="1"/>
              </p:cNvSpPr>
              <p:nvPr/>
            </p:nvSpPr>
            <p:spPr bwMode="auto">
              <a:xfrm>
                <a:off x="7161379" y="2787651"/>
                <a:ext cx="246063" cy="263525"/>
              </a:xfrm>
              <a:custGeom>
                <a:avLst/>
                <a:gdLst>
                  <a:gd name="T0" fmla="*/ 115 w 127"/>
                  <a:gd name="T1" fmla="*/ 37 h 136"/>
                  <a:gd name="T2" fmla="*/ 64 w 127"/>
                  <a:gd name="T3" fmla="*/ 3 h 136"/>
                  <a:gd name="T4" fmla="*/ 13 w 127"/>
                  <a:gd name="T5" fmla="*/ 37 h 136"/>
                  <a:gd name="T6" fmla="*/ 39 w 127"/>
                  <a:gd name="T7" fmla="*/ 114 h 136"/>
                  <a:gd name="T8" fmla="*/ 39 w 127"/>
                  <a:gd name="T9" fmla="*/ 136 h 136"/>
                  <a:gd name="T10" fmla="*/ 64 w 127"/>
                  <a:gd name="T11" fmla="*/ 136 h 136"/>
                  <a:gd name="T12" fmla="*/ 88 w 127"/>
                  <a:gd name="T13" fmla="*/ 136 h 136"/>
                  <a:gd name="T14" fmla="*/ 89 w 127"/>
                  <a:gd name="T15" fmla="*/ 114 h 136"/>
                  <a:gd name="T16" fmla="*/ 115 w 127"/>
                  <a:gd name="T17" fmla="*/ 37 h 136"/>
                  <a:gd name="T18" fmla="*/ 85 w 127"/>
                  <a:gd name="T19" fmla="*/ 78 h 136"/>
                  <a:gd name="T20" fmla="*/ 84 w 127"/>
                  <a:gd name="T21" fmla="*/ 85 h 136"/>
                  <a:gd name="T22" fmla="*/ 76 w 127"/>
                  <a:gd name="T23" fmla="*/ 132 h 136"/>
                  <a:gd name="T24" fmla="*/ 72 w 127"/>
                  <a:gd name="T25" fmla="*/ 131 h 136"/>
                  <a:gd name="T26" fmla="*/ 80 w 127"/>
                  <a:gd name="T27" fmla="*/ 84 h 136"/>
                  <a:gd name="T28" fmla="*/ 81 w 127"/>
                  <a:gd name="T29" fmla="*/ 77 h 136"/>
                  <a:gd name="T30" fmla="*/ 64 w 127"/>
                  <a:gd name="T31" fmla="*/ 68 h 136"/>
                  <a:gd name="T32" fmla="*/ 47 w 127"/>
                  <a:gd name="T33" fmla="*/ 77 h 136"/>
                  <a:gd name="T34" fmla="*/ 48 w 127"/>
                  <a:gd name="T35" fmla="*/ 85 h 136"/>
                  <a:gd name="T36" fmla="*/ 55 w 127"/>
                  <a:gd name="T37" fmla="*/ 131 h 136"/>
                  <a:gd name="T38" fmla="*/ 51 w 127"/>
                  <a:gd name="T39" fmla="*/ 132 h 136"/>
                  <a:gd name="T40" fmla="*/ 44 w 127"/>
                  <a:gd name="T41" fmla="*/ 85 h 136"/>
                  <a:gd name="T42" fmla="*/ 43 w 127"/>
                  <a:gd name="T43" fmla="*/ 78 h 136"/>
                  <a:gd name="T44" fmla="*/ 40 w 127"/>
                  <a:gd name="T45" fmla="*/ 78 h 136"/>
                  <a:gd name="T46" fmla="*/ 27 w 127"/>
                  <a:gd name="T47" fmla="*/ 67 h 136"/>
                  <a:gd name="T48" fmla="*/ 31 w 127"/>
                  <a:gd name="T49" fmla="*/ 59 h 136"/>
                  <a:gd name="T50" fmla="*/ 38 w 127"/>
                  <a:gd name="T51" fmla="*/ 59 h 136"/>
                  <a:gd name="T52" fmla="*/ 46 w 127"/>
                  <a:gd name="T53" fmla="*/ 73 h 136"/>
                  <a:gd name="T54" fmla="*/ 60 w 127"/>
                  <a:gd name="T55" fmla="*/ 65 h 136"/>
                  <a:gd name="T56" fmla="*/ 53 w 127"/>
                  <a:gd name="T57" fmla="*/ 52 h 136"/>
                  <a:gd name="T58" fmla="*/ 64 w 127"/>
                  <a:gd name="T59" fmla="*/ 41 h 136"/>
                  <a:gd name="T60" fmla="*/ 75 w 127"/>
                  <a:gd name="T61" fmla="*/ 51 h 136"/>
                  <a:gd name="T62" fmla="*/ 67 w 127"/>
                  <a:gd name="T63" fmla="*/ 65 h 136"/>
                  <a:gd name="T64" fmla="*/ 82 w 127"/>
                  <a:gd name="T65" fmla="*/ 73 h 136"/>
                  <a:gd name="T66" fmla="*/ 90 w 127"/>
                  <a:gd name="T67" fmla="*/ 58 h 136"/>
                  <a:gd name="T68" fmla="*/ 96 w 127"/>
                  <a:gd name="T69" fmla="*/ 58 h 136"/>
                  <a:gd name="T70" fmla="*/ 101 w 127"/>
                  <a:gd name="T71" fmla="*/ 67 h 136"/>
                  <a:gd name="T72" fmla="*/ 88 w 127"/>
                  <a:gd name="T73" fmla="*/ 78 h 136"/>
                  <a:gd name="T74" fmla="*/ 85 w 127"/>
                  <a:gd name="T75" fmla="*/ 78 h 1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127" h="136">
                    <a:moveTo>
                      <a:pt x="115" y="37"/>
                    </a:moveTo>
                    <a:cubicBezTo>
                      <a:pt x="102" y="0"/>
                      <a:pt x="64" y="3"/>
                      <a:pt x="64" y="3"/>
                    </a:cubicBezTo>
                    <a:cubicBezTo>
                      <a:pt x="64" y="3"/>
                      <a:pt x="26" y="0"/>
                      <a:pt x="13" y="37"/>
                    </a:cubicBezTo>
                    <a:cubicBezTo>
                      <a:pt x="0" y="70"/>
                      <a:pt x="37" y="103"/>
                      <a:pt x="39" y="114"/>
                    </a:cubicBezTo>
                    <a:cubicBezTo>
                      <a:pt x="40" y="125"/>
                      <a:pt x="39" y="136"/>
                      <a:pt x="39" y="136"/>
                    </a:cubicBezTo>
                    <a:cubicBezTo>
                      <a:pt x="64" y="136"/>
                      <a:pt x="64" y="136"/>
                      <a:pt x="64" y="136"/>
                    </a:cubicBezTo>
                    <a:cubicBezTo>
                      <a:pt x="88" y="136"/>
                      <a:pt x="88" y="136"/>
                      <a:pt x="88" y="136"/>
                    </a:cubicBezTo>
                    <a:cubicBezTo>
                      <a:pt x="88" y="136"/>
                      <a:pt x="87" y="125"/>
                      <a:pt x="89" y="114"/>
                    </a:cubicBezTo>
                    <a:cubicBezTo>
                      <a:pt x="91" y="103"/>
                      <a:pt x="127" y="70"/>
                      <a:pt x="115" y="37"/>
                    </a:cubicBezTo>
                    <a:close/>
                    <a:moveTo>
                      <a:pt x="85" y="78"/>
                    </a:moveTo>
                    <a:cubicBezTo>
                      <a:pt x="85" y="80"/>
                      <a:pt x="85" y="82"/>
                      <a:pt x="84" y="85"/>
                    </a:cubicBezTo>
                    <a:cubicBezTo>
                      <a:pt x="82" y="102"/>
                      <a:pt x="76" y="131"/>
                      <a:pt x="76" y="132"/>
                    </a:cubicBezTo>
                    <a:cubicBezTo>
                      <a:pt x="72" y="131"/>
                      <a:pt x="72" y="131"/>
                      <a:pt x="72" y="131"/>
                    </a:cubicBezTo>
                    <a:cubicBezTo>
                      <a:pt x="72" y="131"/>
                      <a:pt x="78" y="101"/>
                      <a:pt x="80" y="84"/>
                    </a:cubicBezTo>
                    <a:cubicBezTo>
                      <a:pt x="80" y="82"/>
                      <a:pt x="80" y="80"/>
                      <a:pt x="81" y="77"/>
                    </a:cubicBezTo>
                    <a:cubicBezTo>
                      <a:pt x="74" y="75"/>
                      <a:pt x="67" y="70"/>
                      <a:pt x="64" y="68"/>
                    </a:cubicBezTo>
                    <a:cubicBezTo>
                      <a:pt x="61" y="70"/>
                      <a:pt x="54" y="75"/>
                      <a:pt x="47" y="77"/>
                    </a:cubicBezTo>
                    <a:cubicBezTo>
                      <a:pt x="48" y="80"/>
                      <a:pt x="48" y="82"/>
                      <a:pt x="48" y="85"/>
                    </a:cubicBezTo>
                    <a:cubicBezTo>
                      <a:pt x="51" y="102"/>
                      <a:pt x="55" y="131"/>
                      <a:pt x="55" y="131"/>
                    </a:cubicBezTo>
                    <a:cubicBezTo>
                      <a:pt x="51" y="132"/>
                      <a:pt x="51" y="132"/>
                      <a:pt x="51" y="132"/>
                    </a:cubicBezTo>
                    <a:cubicBezTo>
                      <a:pt x="51" y="131"/>
                      <a:pt x="46" y="102"/>
                      <a:pt x="44" y="85"/>
                    </a:cubicBezTo>
                    <a:cubicBezTo>
                      <a:pt x="43" y="83"/>
                      <a:pt x="43" y="80"/>
                      <a:pt x="43" y="78"/>
                    </a:cubicBezTo>
                    <a:cubicBezTo>
                      <a:pt x="42" y="78"/>
                      <a:pt x="41" y="78"/>
                      <a:pt x="40" y="78"/>
                    </a:cubicBezTo>
                    <a:cubicBezTo>
                      <a:pt x="32" y="77"/>
                      <a:pt x="27" y="72"/>
                      <a:pt x="27" y="67"/>
                    </a:cubicBezTo>
                    <a:cubicBezTo>
                      <a:pt x="26" y="64"/>
                      <a:pt x="28" y="60"/>
                      <a:pt x="31" y="59"/>
                    </a:cubicBezTo>
                    <a:cubicBezTo>
                      <a:pt x="33" y="58"/>
                      <a:pt x="36" y="58"/>
                      <a:pt x="38" y="59"/>
                    </a:cubicBezTo>
                    <a:cubicBezTo>
                      <a:pt x="42" y="61"/>
                      <a:pt x="44" y="67"/>
                      <a:pt x="46" y="73"/>
                    </a:cubicBezTo>
                    <a:cubicBezTo>
                      <a:pt x="52" y="71"/>
                      <a:pt x="57" y="67"/>
                      <a:pt x="60" y="65"/>
                    </a:cubicBezTo>
                    <a:cubicBezTo>
                      <a:pt x="57" y="62"/>
                      <a:pt x="52" y="57"/>
                      <a:pt x="53" y="52"/>
                    </a:cubicBezTo>
                    <a:cubicBezTo>
                      <a:pt x="53" y="43"/>
                      <a:pt x="60" y="41"/>
                      <a:pt x="64" y="41"/>
                    </a:cubicBezTo>
                    <a:cubicBezTo>
                      <a:pt x="67" y="41"/>
                      <a:pt x="74" y="43"/>
                      <a:pt x="75" y="51"/>
                    </a:cubicBezTo>
                    <a:cubicBezTo>
                      <a:pt x="75" y="57"/>
                      <a:pt x="71" y="62"/>
                      <a:pt x="67" y="65"/>
                    </a:cubicBezTo>
                    <a:cubicBezTo>
                      <a:pt x="70" y="67"/>
                      <a:pt x="76" y="71"/>
                      <a:pt x="82" y="73"/>
                    </a:cubicBezTo>
                    <a:cubicBezTo>
                      <a:pt x="83" y="66"/>
                      <a:pt x="86" y="60"/>
                      <a:pt x="90" y="58"/>
                    </a:cubicBezTo>
                    <a:cubicBezTo>
                      <a:pt x="92" y="57"/>
                      <a:pt x="94" y="57"/>
                      <a:pt x="96" y="58"/>
                    </a:cubicBezTo>
                    <a:cubicBezTo>
                      <a:pt x="100" y="59"/>
                      <a:pt x="101" y="63"/>
                      <a:pt x="101" y="67"/>
                    </a:cubicBezTo>
                    <a:cubicBezTo>
                      <a:pt x="100" y="71"/>
                      <a:pt x="96" y="76"/>
                      <a:pt x="88" y="78"/>
                    </a:cubicBezTo>
                    <a:cubicBezTo>
                      <a:pt x="87" y="78"/>
                      <a:pt x="86" y="78"/>
                      <a:pt x="85" y="7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3" name="Rectangle 57"/>
              <p:cNvSpPr>
                <a:spLocks noChangeArrowheads="1"/>
              </p:cNvSpPr>
              <p:nvPr/>
            </p:nvSpPr>
            <p:spPr bwMode="auto">
              <a:xfrm>
                <a:off x="7237579" y="3071813"/>
                <a:ext cx="93663" cy="2540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4" name="Freeform 58"/>
              <p:cNvSpPr>
                <a:spLocks/>
              </p:cNvSpPr>
              <p:nvPr/>
            </p:nvSpPr>
            <p:spPr bwMode="auto">
              <a:xfrm>
                <a:off x="7277267" y="2701926"/>
                <a:ext cx="15875" cy="71437"/>
              </a:xfrm>
              <a:custGeom>
                <a:avLst/>
                <a:gdLst>
                  <a:gd name="T0" fmla="*/ 4 w 8"/>
                  <a:gd name="T1" fmla="*/ 37 h 37"/>
                  <a:gd name="T2" fmla="*/ 0 w 8"/>
                  <a:gd name="T3" fmla="*/ 33 h 37"/>
                  <a:gd name="T4" fmla="*/ 0 w 8"/>
                  <a:gd name="T5" fmla="*/ 4 h 37"/>
                  <a:gd name="T6" fmla="*/ 4 w 8"/>
                  <a:gd name="T7" fmla="*/ 0 h 37"/>
                  <a:gd name="T8" fmla="*/ 8 w 8"/>
                  <a:gd name="T9" fmla="*/ 4 h 37"/>
                  <a:gd name="T10" fmla="*/ 8 w 8"/>
                  <a:gd name="T11" fmla="*/ 33 h 37"/>
                  <a:gd name="T12" fmla="*/ 4 w 8"/>
                  <a:gd name="T13" fmla="*/ 37 h 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37">
                    <a:moveTo>
                      <a:pt x="4" y="37"/>
                    </a:moveTo>
                    <a:cubicBezTo>
                      <a:pt x="1" y="37"/>
                      <a:pt x="0" y="35"/>
                      <a:pt x="0" y="3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0"/>
                      <a:pt x="4" y="0"/>
                    </a:cubicBezTo>
                    <a:cubicBezTo>
                      <a:pt x="6" y="0"/>
                      <a:pt x="8" y="2"/>
                      <a:pt x="8" y="4"/>
                    </a:cubicBezTo>
                    <a:cubicBezTo>
                      <a:pt x="8" y="33"/>
                      <a:pt x="8" y="33"/>
                      <a:pt x="8" y="33"/>
                    </a:cubicBezTo>
                    <a:cubicBezTo>
                      <a:pt x="8" y="35"/>
                      <a:pt x="6" y="37"/>
                      <a:pt x="4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59"/>
              <p:cNvSpPr>
                <a:spLocks/>
              </p:cNvSpPr>
              <p:nvPr/>
            </p:nvSpPr>
            <p:spPr bwMode="auto">
              <a:xfrm>
                <a:off x="7194717" y="2736851"/>
                <a:ext cx="44450" cy="52387"/>
              </a:xfrm>
              <a:custGeom>
                <a:avLst/>
                <a:gdLst>
                  <a:gd name="T0" fmla="*/ 19 w 23"/>
                  <a:gd name="T1" fmla="*/ 27 h 27"/>
                  <a:gd name="T2" fmla="*/ 15 w 23"/>
                  <a:gd name="T3" fmla="*/ 26 h 27"/>
                  <a:gd name="T4" fmla="*/ 1 w 23"/>
                  <a:gd name="T5" fmla="*/ 7 h 27"/>
                  <a:gd name="T6" fmla="*/ 2 w 23"/>
                  <a:gd name="T7" fmla="*/ 1 h 27"/>
                  <a:gd name="T8" fmla="*/ 8 w 23"/>
                  <a:gd name="T9" fmla="*/ 2 h 27"/>
                  <a:gd name="T10" fmla="*/ 22 w 23"/>
                  <a:gd name="T11" fmla="*/ 21 h 27"/>
                  <a:gd name="T12" fmla="*/ 21 w 23"/>
                  <a:gd name="T13" fmla="*/ 27 h 27"/>
                  <a:gd name="T14" fmla="*/ 19 w 23"/>
                  <a:gd name="T15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3" h="27">
                    <a:moveTo>
                      <a:pt x="19" y="27"/>
                    </a:moveTo>
                    <a:cubicBezTo>
                      <a:pt x="17" y="27"/>
                      <a:pt x="16" y="27"/>
                      <a:pt x="15" y="2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5"/>
                      <a:pt x="0" y="2"/>
                      <a:pt x="2" y="1"/>
                    </a:cubicBezTo>
                    <a:cubicBezTo>
                      <a:pt x="4" y="0"/>
                      <a:pt x="6" y="0"/>
                      <a:pt x="8" y="2"/>
                    </a:cubicBezTo>
                    <a:cubicBezTo>
                      <a:pt x="22" y="21"/>
                      <a:pt x="22" y="21"/>
                      <a:pt x="22" y="21"/>
                    </a:cubicBezTo>
                    <a:cubicBezTo>
                      <a:pt x="23" y="22"/>
                      <a:pt x="23" y="25"/>
                      <a:pt x="21" y="27"/>
                    </a:cubicBezTo>
                    <a:cubicBezTo>
                      <a:pt x="20" y="27"/>
                      <a:pt x="19" y="27"/>
                      <a:pt x="19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60"/>
              <p:cNvSpPr>
                <a:spLocks/>
              </p:cNvSpPr>
              <p:nvPr/>
            </p:nvSpPr>
            <p:spPr bwMode="auto">
              <a:xfrm>
                <a:off x="7336004" y="2735263"/>
                <a:ext cx="39688" cy="53975"/>
              </a:xfrm>
              <a:custGeom>
                <a:avLst/>
                <a:gdLst>
                  <a:gd name="T0" fmla="*/ 5 w 21"/>
                  <a:gd name="T1" fmla="*/ 28 h 28"/>
                  <a:gd name="T2" fmla="*/ 3 w 21"/>
                  <a:gd name="T3" fmla="*/ 28 h 28"/>
                  <a:gd name="T4" fmla="*/ 1 w 21"/>
                  <a:gd name="T5" fmla="*/ 22 h 28"/>
                  <a:gd name="T6" fmla="*/ 13 w 21"/>
                  <a:gd name="T7" fmla="*/ 3 h 28"/>
                  <a:gd name="T8" fmla="*/ 18 w 21"/>
                  <a:gd name="T9" fmla="*/ 2 h 28"/>
                  <a:gd name="T10" fmla="*/ 20 w 21"/>
                  <a:gd name="T11" fmla="*/ 7 h 28"/>
                  <a:gd name="T12" fmla="*/ 8 w 21"/>
                  <a:gd name="T13" fmla="*/ 26 h 28"/>
                  <a:gd name="T14" fmla="*/ 5 w 21"/>
                  <a:gd name="T15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1" h="28">
                    <a:moveTo>
                      <a:pt x="5" y="28"/>
                    </a:moveTo>
                    <a:cubicBezTo>
                      <a:pt x="4" y="28"/>
                      <a:pt x="3" y="28"/>
                      <a:pt x="3" y="28"/>
                    </a:cubicBezTo>
                    <a:cubicBezTo>
                      <a:pt x="1" y="27"/>
                      <a:pt x="0" y="24"/>
                      <a:pt x="1" y="2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1"/>
                      <a:pt x="16" y="0"/>
                      <a:pt x="18" y="2"/>
                    </a:cubicBezTo>
                    <a:cubicBezTo>
                      <a:pt x="20" y="3"/>
                      <a:pt x="21" y="5"/>
                      <a:pt x="20" y="7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8"/>
                      <a:pt x="6" y="28"/>
                      <a:pt x="5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61"/>
              <p:cNvSpPr>
                <a:spLocks/>
              </p:cNvSpPr>
              <p:nvPr/>
            </p:nvSpPr>
            <p:spPr bwMode="auto">
              <a:xfrm>
                <a:off x="7388392" y="2797176"/>
                <a:ext cx="55563" cy="36512"/>
              </a:xfrm>
              <a:custGeom>
                <a:avLst/>
                <a:gdLst>
                  <a:gd name="T0" fmla="*/ 5 w 29"/>
                  <a:gd name="T1" fmla="*/ 19 h 19"/>
                  <a:gd name="T2" fmla="*/ 1 w 29"/>
                  <a:gd name="T3" fmla="*/ 17 h 19"/>
                  <a:gd name="T4" fmla="*/ 3 w 29"/>
                  <a:gd name="T5" fmla="*/ 12 h 19"/>
                  <a:gd name="T6" fmla="*/ 22 w 29"/>
                  <a:gd name="T7" fmla="*/ 1 h 19"/>
                  <a:gd name="T8" fmla="*/ 28 w 29"/>
                  <a:gd name="T9" fmla="*/ 3 h 19"/>
                  <a:gd name="T10" fmla="*/ 26 w 29"/>
                  <a:gd name="T11" fmla="*/ 8 h 19"/>
                  <a:gd name="T12" fmla="*/ 7 w 29"/>
                  <a:gd name="T13" fmla="*/ 19 h 19"/>
                  <a:gd name="T14" fmla="*/ 5 w 29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9" h="19">
                    <a:moveTo>
                      <a:pt x="5" y="19"/>
                    </a:moveTo>
                    <a:cubicBezTo>
                      <a:pt x="3" y="19"/>
                      <a:pt x="2" y="19"/>
                      <a:pt x="1" y="17"/>
                    </a:cubicBezTo>
                    <a:cubicBezTo>
                      <a:pt x="0" y="15"/>
                      <a:pt x="1" y="13"/>
                      <a:pt x="3" y="1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4" y="0"/>
                      <a:pt x="27" y="0"/>
                      <a:pt x="28" y="3"/>
                    </a:cubicBezTo>
                    <a:cubicBezTo>
                      <a:pt x="29" y="5"/>
                      <a:pt x="28" y="7"/>
                      <a:pt x="26" y="8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5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8" name="Freeform 62"/>
              <p:cNvSpPr>
                <a:spLocks/>
              </p:cNvSpPr>
              <p:nvPr/>
            </p:nvSpPr>
            <p:spPr bwMode="auto">
              <a:xfrm>
                <a:off x="7126454" y="2797176"/>
                <a:ext cx="53975" cy="36512"/>
              </a:xfrm>
              <a:custGeom>
                <a:avLst/>
                <a:gdLst>
                  <a:gd name="T0" fmla="*/ 24 w 28"/>
                  <a:gd name="T1" fmla="*/ 19 h 19"/>
                  <a:gd name="T2" fmla="*/ 22 w 28"/>
                  <a:gd name="T3" fmla="*/ 19 h 19"/>
                  <a:gd name="T4" fmla="*/ 2 w 28"/>
                  <a:gd name="T5" fmla="*/ 8 h 19"/>
                  <a:gd name="T6" fmla="*/ 1 w 28"/>
                  <a:gd name="T7" fmla="*/ 3 h 19"/>
                  <a:gd name="T8" fmla="*/ 6 w 28"/>
                  <a:gd name="T9" fmla="*/ 1 h 19"/>
                  <a:gd name="T10" fmla="*/ 26 w 28"/>
                  <a:gd name="T11" fmla="*/ 12 h 19"/>
                  <a:gd name="T12" fmla="*/ 27 w 28"/>
                  <a:gd name="T13" fmla="*/ 17 h 19"/>
                  <a:gd name="T14" fmla="*/ 24 w 28"/>
                  <a:gd name="T1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8" h="19">
                    <a:moveTo>
                      <a:pt x="24" y="19"/>
                    </a:moveTo>
                    <a:cubicBezTo>
                      <a:pt x="23" y="19"/>
                      <a:pt x="22" y="19"/>
                      <a:pt x="22" y="19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0" y="7"/>
                      <a:pt x="0" y="5"/>
                      <a:pt x="1" y="3"/>
                    </a:cubicBezTo>
                    <a:cubicBezTo>
                      <a:pt x="2" y="1"/>
                      <a:pt x="4" y="0"/>
                      <a:pt x="6" y="1"/>
                    </a:cubicBezTo>
                    <a:cubicBezTo>
                      <a:pt x="26" y="12"/>
                      <a:pt x="26" y="12"/>
                      <a:pt x="26" y="12"/>
                    </a:cubicBezTo>
                    <a:cubicBezTo>
                      <a:pt x="28" y="13"/>
                      <a:pt x="28" y="15"/>
                      <a:pt x="27" y="17"/>
                    </a:cubicBezTo>
                    <a:cubicBezTo>
                      <a:pt x="27" y="19"/>
                      <a:pt x="25" y="19"/>
                      <a:pt x="2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9" name="组合 88"/>
          <p:cNvGrpSpPr/>
          <p:nvPr/>
        </p:nvGrpSpPr>
        <p:grpSpPr>
          <a:xfrm>
            <a:off x="7854864" y="1815706"/>
            <a:ext cx="3067135" cy="769442"/>
            <a:chOff x="8548025" y="1459078"/>
            <a:chExt cx="2486420" cy="769442"/>
          </a:xfrm>
        </p:grpSpPr>
        <p:sp>
          <p:nvSpPr>
            <p:cNvPr id="90" name="矩形 8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91" name="矩形 90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1576988" y="1726987"/>
            <a:ext cx="3057091" cy="769442"/>
            <a:chOff x="8548025" y="1459078"/>
            <a:chExt cx="3057091" cy="769442"/>
          </a:xfrm>
        </p:grpSpPr>
        <p:sp>
          <p:nvSpPr>
            <p:cNvPr id="93" name="矩形 9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94" name="矩形 93"/>
            <p:cNvSpPr/>
            <p:nvPr/>
          </p:nvSpPr>
          <p:spPr>
            <a:xfrm>
              <a:off x="10120320" y="1459078"/>
              <a:ext cx="1484796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8638583" y="3320145"/>
            <a:ext cx="2486420" cy="769442"/>
            <a:chOff x="8548025" y="1459078"/>
            <a:chExt cx="2486420" cy="769442"/>
          </a:xfrm>
        </p:grpSpPr>
        <p:sp>
          <p:nvSpPr>
            <p:cNvPr id="96" name="矩形 9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889114" y="3040053"/>
            <a:ext cx="2947005" cy="769442"/>
            <a:chOff x="8548025" y="1459078"/>
            <a:chExt cx="2947005" cy="769442"/>
          </a:xfrm>
        </p:grpSpPr>
        <p:sp>
          <p:nvSpPr>
            <p:cNvPr id="120" name="矩形 11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21" name="矩形 120"/>
            <p:cNvSpPr/>
            <p:nvPr/>
          </p:nvSpPr>
          <p:spPr>
            <a:xfrm>
              <a:off x="10138822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2" name="组合 121"/>
          <p:cNvGrpSpPr/>
          <p:nvPr/>
        </p:nvGrpSpPr>
        <p:grpSpPr>
          <a:xfrm>
            <a:off x="1565127" y="4802971"/>
            <a:ext cx="2945054" cy="769442"/>
            <a:chOff x="8548025" y="1459078"/>
            <a:chExt cx="2945054" cy="769442"/>
          </a:xfrm>
        </p:grpSpPr>
        <p:sp>
          <p:nvSpPr>
            <p:cNvPr id="123" name="矩形 12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24" name="矩形 123"/>
            <p:cNvSpPr/>
            <p:nvPr/>
          </p:nvSpPr>
          <p:spPr>
            <a:xfrm>
              <a:off x="10136871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5" name="组合 124"/>
          <p:cNvGrpSpPr/>
          <p:nvPr/>
        </p:nvGrpSpPr>
        <p:grpSpPr>
          <a:xfrm>
            <a:off x="7951954" y="4562455"/>
            <a:ext cx="2486420" cy="769442"/>
            <a:chOff x="8548025" y="1459078"/>
            <a:chExt cx="2486420" cy="769442"/>
          </a:xfrm>
        </p:grpSpPr>
        <p:sp>
          <p:nvSpPr>
            <p:cNvPr id="126" name="矩形 12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127" name="矩形 126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dirty="0">
                  <a:solidFill>
                    <a:schemeClr val="tx1">
                      <a:lumMod val="60000"/>
                      <a:lumOff val="4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</a:t>
              </a:r>
              <a:endParaRPr lang="zh-CN" altLang="en-US" sz="1050" dirty="0">
                <a:solidFill>
                  <a:schemeClr val="tx1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28" name="Oval 23"/>
          <p:cNvSpPr>
            <a:spLocks noChangeArrowheads="1"/>
          </p:cNvSpPr>
          <p:nvPr/>
        </p:nvSpPr>
        <p:spPr bwMode="auto">
          <a:xfrm>
            <a:off x="5770729" y="1403351"/>
            <a:ext cx="619125" cy="620712"/>
          </a:xfrm>
          <a:prstGeom prst="ellipse">
            <a:avLst/>
          </a:prstGeom>
          <a:solidFill>
            <a:srgbClr val="E9716F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9" name="Oval 19"/>
          <p:cNvSpPr>
            <a:spLocks noChangeArrowheads="1"/>
          </p:cNvSpPr>
          <p:nvPr/>
        </p:nvSpPr>
        <p:spPr bwMode="auto">
          <a:xfrm>
            <a:off x="5359567" y="4972051"/>
            <a:ext cx="1428750" cy="1430337"/>
          </a:xfrm>
          <a:prstGeom prst="ellipse">
            <a:avLst/>
          </a:prstGeom>
          <a:solidFill>
            <a:srgbClr val="2E75B6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5946942" y="5126038"/>
            <a:ext cx="220663" cy="254000"/>
            <a:chOff x="5997742" y="5126038"/>
            <a:chExt cx="220663" cy="254000"/>
          </a:xfrm>
        </p:grpSpPr>
        <p:sp>
          <p:nvSpPr>
            <p:cNvPr id="131" name="Freeform 51"/>
            <p:cNvSpPr>
              <a:spLocks/>
            </p:cNvSpPr>
            <p:nvPr/>
          </p:nvSpPr>
          <p:spPr bwMode="auto">
            <a:xfrm>
              <a:off x="5997742" y="5160963"/>
              <a:ext cx="220663" cy="219075"/>
            </a:xfrm>
            <a:custGeom>
              <a:avLst/>
              <a:gdLst>
                <a:gd name="T0" fmla="*/ 72 w 114"/>
                <a:gd name="T1" fmla="*/ 0 h 113"/>
                <a:gd name="T2" fmla="*/ 72 w 114"/>
                <a:gd name="T3" fmla="*/ 9 h 113"/>
                <a:gd name="T4" fmla="*/ 106 w 114"/>
                <a:gd name="T5" fmla="*/ 56 h 113"/>
                <a:gd name="T6" fmla="*/ 57 w 114"/>
                <a:gd name="T7" fmla="*/ 104 h 113"/>
                <a:gd name="T8" fmla="*/ 8 w 114"/>
                <a:gd name="T9" fmla="*/ 56 h 113"/>
                <a:gd name="T10" fmla="*/ 42 w 114"/>
                <a:gd name="T11" fmla="*/ 9 h 113"/>
                <a:gd name="T12" fmla="*/ 42 w 114"/>
                <a:gd name="T13" fmla="*/ 0 h 113"/>
                <a:gd name="T14" fmla="*/ 0 w 114"/>
                <a:gd name="T15" fmla="*/ 56 h 113"/>
                <a:gd name="T16" fmla="*/ 57 w 114"/>
                <a:gd name="T17" fmla="*/ 113 h 113"/>
                <a:gd name="T18" fmla="*/ 114 w 114"/>
                <a:gd name="T19" fmla="*/ 56 h 113"/>
                <a:gd name="T20" fmla="*/ 72 w 114"/>
                <a:gd name="T21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4" h="113">
                  <a:moveTo>
                    <a:pt x="72" y="0"/>
                  </a:moveTo>
                  <a:cubicBezTo>
                    <a:pt x="72" y="9"/>
                    <a:pt x="72" y="9"/>
                    <a:pt x="72" y="9"/>
                  </a:cubicBezTo>
                  <a:cubicBezTo>
                    <a:pt x="91" y="15"/>
                    <a:pt x="106" y="34"/>
                    <a:pt x="106" y="56"/>
                  </a:cubicBezTo>
                  <a:cubicBezTo>
                    <a:pt x="106" y="83"/>
                    <a:pt x="84" y="104"/>
                    <a:pt x="57" y="104"/>
                  </a:cubicBezTo>
                  <a:cubicBezTo>
                    <a:pt x="30" y="104"/>
                    <a:pt x="8" y="83"/>
                    <a:pt x="8" y="56"/>
                  </a:cubicBezTo>
                  <a:cubicBezTo>
                    <a:pt x="8" y="34"/>
                    <a:pt x="23" y="15"/>
                    <a:pt x="42" y="9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8" y="7"/>
                    <a:pt x="0" y="29"/>
                    <a:pt x="0" y="56"/>
                  </a:cubicBezTo>
                  <a:cubicBezTo>
                    <a:pt x="0" y="87"/>
                    <a:pt x="25" y="113"/>
                    <a:pt x="57" y="113"/>
                  </a:cubicBezTo>
                  <a:cubicBezTo>
                    <a:pt x="89" y="113"/>
                    <a:pt x="114" y="87"/>
                    <a:pt x="114" y="56"/>
                  </a:cubicBezTo>
                  <a:cubicBezTo>
                    <a:pt x="114" y="29"/>
                    <a:pt x="96" y="7"/>
                    <a:pt x="72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Rectangle 52"/>
            <p:cNvSpPr>
              <a:spLocks noChangeArrowheads="1"/>
            </p:cNvSpPr>
            <p:nvPr/>
          </p:nvSpPr>
          <p:spPr bwMode="auto">
            <a:xfrm>
              <a:off x="6096167" y="5126038"/>
              <a:ext cx="23813" cy="9366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3" name="矩形 132"/>
          <p:cNvSpPr/>
          <p:nvPr/>
        </p:nvSpPr>
        <p:spPr>
          <a:xfrm>
            <a:off x="5488154" y="5526058"/>
            <a:ext cx="125095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634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50"/>
                            </p:stCondLst>
                            <p:childTnLst>
                              <p:par>
                                <p:cTn id="2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5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50"/>
                            </p:stCondLst>
                            <p:childTnLst>
                              <p:par>
                                <p:cTn id="3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15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650"/>
                            </p:stCondLst>
                            <p:childTnLst>
                              <p:par>
                                <p:cTn id="4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150"/>
                            </p:stCondLst>
                            <p:childTnLst>
                              <p:par>
                                <p:cTn id="47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650"/>
                            </p:stCondLst>
                            <p:childTnLst>
                              <p:par>
                                <p:cTn id="5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150"/>
                            </p:stCondLst>
                            <p:childTnLst>
                              <p:par>
                                <p:cTn id="5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650"/>
                            </p:stCondLst>
                            <p:childTnLst>
                              <p:par>
                                <p:cTn id="6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15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65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150"/>
                            </p:stCondLst>
                            <p:childTnLst>
                              <p:par>
                                <p:cTn id="7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650"/>
                            </p:stCondLst>
                            <p:childTnLst>
                              <p:par>
                                <p:cTn id="7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8150"/>
                            </p:stCondLst>
                            <p:childTnLst>
                              <p:par>
                                <p:cTn id="8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650"/>
                            </p:stCondLst>
                            <p:childTnLst>
                              <p:par>
                                <p:cTn id="8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9150"/>
                            </p:stCondLst>
                            <p:childTnLst>
                              <p:par>
                                <p:cTn id="9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650"/>
                            </p:stCondLst>
                            <p:childTnLst>
                              <p:par>
                                <p:cTn id="9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10150"/>
                            </p:stCondLst>
                            <p:childTnLst>
                              <p:par>
                                <p:cTn id="10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10650"/>
                            </p:stCondLst>
                            <p:childTnLst>
                              <p:par>
                                <p:cTn id="10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11150"/>
                            </p:stCondLst>
                            <p:childTnLst>
                              <p:par>
                                <p:cTn id="1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" grpId="0" animBg="1"/>
      <p:bldP spid="129" grpId="0" animBg="1"/>
      <p:bldP spid="13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项目解决问题</a:t>
            </a:r>
          </a:p>
        </p:txBody>
      </p:sp>
      <p:grpSp>
        <p:nvGrpSpPr>
          <p:cNvPr id="99" name="组合 98"/>
          <p:cNvGrpSpPr/>
          <p:nvPr/>
        </p:nvGrpSpPr>
        <p:grpSpPr>
          <a:xfrm>
            <a:off x="1030141" y="3087287"/>
            <a:ext cx="2470150" cy="894092"/>
            <a:chOff x="992041" y="3087287"/>
            <a:chExt cx="2470150" cy="894092"/>
          </a:xfrm>
        </p:grpSpPr>
        <p:sp>
          <p:nvSpPr>
            <p:cNvPr id="100" name="燕尾形 99"/>
            <p:cNvSpPr/>
            <p:nvPr/>
          </p:nvSpPr>
          <p:spPr>
            <a:xfrm>
              <a:off x="992041" y="3087287"/>
              <a:ext cx="2470150" cy="894092"/>
            </a:xfrm>
            <a:prstGeom prst="chevron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1" name="TextBox 6"/>
            <p:cNvSpPr txBox="1"/>
            <p:nvPr/>
          </p:nvSpPr>
          <p:spPr>
            <a:xfrm>
              <a:off x="1636999" y="329215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发现问题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3297091" y="3087287"/>
            <a:ext cx="2470150" cy="894092"/>
            <a:chOff x="3258991" y="3087287"/>
            <a:chExt cx="2470150" cy="894092"/>
          </a:xfrm>
        </p:grpSpPr>
        <p:sp>
          <p:nvSpPr>
            <p:cNvPr id="103" name="燕尾形 102"/>
            <p:cNvSpPr/>
            <p:nvPr/>
          </p:nvSpPr>
          <p:spPr>
            <a:xfrm>
              <a:off x="3258991" y="3087287"/>
              <a:ext cx="2470150" cy="894092"/>
            </a:xfrm>
            <a:prstGeom prst="chevron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4" name="TextBox 36"/>
            <p:cNvSpPr txBox="1"/>
            <p:nvPr/>
          </p:nvSpPr>
          <p:spPr>
            <a:xfrm>
              <a:off x="3874631" y="3292152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分析问题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5564041" y="3087287"/>
            <a:ext cx="2470150" cy="894092"/>
            <a:chOff x="5525941" y="3087287"/>
            <a:chExt cx="2470150" cy="894092"/>
          </a:xfrm>
        </p:grpSpPr>
        <p:sp>
          <p:nvSpPr>
            <p:cNvPr id="106" name="燕尾形 105"/>
            <p:cNvSpPr/>
            <p:nvPr/>
          </p:nvSpPr>
          <p:spPr>
            <a:xfrm>
              <a:off x="5525941" y="3087287"/>
              <a:ext cx="2470150" cy="894092"/>
            </a:xfrm>
            <a:prstGeom prst="chevron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07" name="TextBox 38"/>
            <p:cNvSpPr txBox="1"/>
            <p:nvPr/>
          </p:nvSpPr>
          <p:spPr>
            <a:xfrm>
              <a:off x="6137620" y="3284449"/>
              <a:ext cx="141577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提出假设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7882469" y="3087287"/>
            <a:ext cx="2470150" cy="894092"/>
            <a:chOff x="7844369" y="3087287"/>
            <a:chExt cx="2470150" cy="894092"/>
          </a:xfrm>
        </p:grpSpPr>
        <p:sp>
          <p:nvSpPr>
            <p:cNvPr id="109" name="燕尾形 108"/>
            <p:cNvSpPr/>
            <p:nvPr/>
          </p:nvSpPr>
          <p:spPr>
            <a:xfrm>
              <a:off x="7844369" y="3087287"/>
              <a:ext cx="2470150" cy="894092"/>
            </a:xfrm>
            <a:prstGeom prst="chevron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10" name="TextBox 40"/>
            <p:cNvSpPr txBox="1"/>
            <p:nvPr/>
          </p:nvSpPr>
          <p:spPr>
            <a:xfrm>
              <a:off x="8468856" y="3284449"/>
              <a:ext cx="148547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方正兰亭中黑_GBK" panose="02000000000000000000" pitchFamily="2" charset="-122"/>
                  <a:ea typeface="方正兰亭中黑_GBK" panose="02000000000000000000" pitchFamily="2" charset="-122"/>
                </a:rPr>
                <a:t>检验假设</a:t>
              </a: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703329" y="4681025"/>
            <a:ext cx="1425296" cy="892553"/>
            <a:chOff x="2665229" y="4681025"/>
            <a:chExt cx="1425296" cy="892553"/>
          </a:xfrm>
        </p:grpSpPr>
        <p:sp>
          <p:nvSpPr>
            <p:cNvPr id="112" name="矩形 111"/>
            <p:cNvSpPr/>
            <p:nvPr/>
          </p:nvSpPr>
          <p:spPr>
            <a:xfrm>
              <a:off x="2674753" y="4681025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  <a:p>
              <a:endParaRPr lang="zh-CN" altLang="en-US" sz="16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3" name="TextBox 3073"/>
            <p:cNvSpPr txBox="1"/>
            <p:nvPr/>
          </p:nvSpPr>
          <p:spPr>
            <a:xfrm>
              <a:off x="2665229" y="4973414"/>
              <a:ext cx="14157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点击输入简要的文字介绍，文字内容需概括精炼，</a:t>
              </a:r>
            </a:p>
          </p:txBody>
        </p:sp>
      </p:grpSp>
      <p:grpSp>
        <p:nvGrpSpPr>
          <p:cNvPr id="114" name="组合 113"/>
          <p:cNvGrpSpPr/>
          <p:nvPr/>
        </p:nvGrpSpPr>
        <p:grpSpPr>
          <a:xfrm>
            <a:off x="1463752" y="3981379"/>
            <a:ext cx="1274435" cy="1127198"/>
            <a:chOff x="1933652" y="3981379"/>
            <a:chExt cx="1274435" cy="1127198"/>
          </a:xfrm>
          <a:solidFill>
            <a:srgbClr val="2E75B6"/>
          </a:solidFill>
        </p:grpSpPr>
        <p:cxnSp>
          <p:nvCxnSpPr>
            <p:cNvPr id="115" name="直接连接符 114"/>
            <p:cNvCxnSpPr/>
            <p:nvPr/>
          </p:nvCxnSpPr>
          <p:spPr>
            <a:xfrm>
              <a:off x="1933652" y="3981379"/>
              <a:ext cx="0" cy="1039491"/>
            </a:xfrm>
            <a:prstGeom prst="line">
              <a:avLst/>
            </a:prstGeom>
            <a:grpFill/>
            <a:ln w="19050">
              <a:solidFill>
                <a:srgbClr val="2E75B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直接连接符 115"/>
            <p:cNvCxnSpPr/>
            <p:nvPr/>
          </p:nvCxnSpPr>
          <p:spPr>
            <a:xfrm flipH="1">
              <a:off x="1933653" y="5020870"/>
              <a:ext cx="1142922" cy="0"/>
            </a:xfrm>
            <a:prstGeom prst="line">
              <a:avLst/>
            </a:prstGeom>
            <a:grpFill/>
            <a:ln w="19050">
              <a:solidFill>
                <a:srgbClr val="2E75B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7" name="等腰三角形 116"/>
            <p:cNvSpPr/>
            <p:nvPr/>
          </p:nvSpPr>
          <p:spPr>
            <a:xfrm rot="5400000">
              <a:off x="3058193" y="4958682"/>
              <a:ext cx="168276" cy="131513"/>
            </a:xfrm>
            <a:prstGeom prst="triangle">
              <a:avLst/>
            </a:prstGeom>
            <a:grpFill/>
            <a:ln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18" name="组合 117"/>
          <p:cNvGrpSpPr/>
          <p:nvPr/>
        </p:nvGrpSpPr>
        <p:grpSpPr>
          <a:xfrm rot="10800000" flipH="1">
            <a:off x="3681266" y="1937392"/>
            <a:ext cx="1274435" cy="1127198"/>
            <a:chOff x="1933652" y="3981379"/>
            <a:chExt cx="1274435" cy="1127198"/>
          </a:xfrm>
          <a:solidFill>
            <a:srgbClr val="E9716F"/>
          </a:solidFill>
        </p:grpSpPr>
        <p:cxnSp>
          <p:nvCxnSpPr>
            <p:cNvPr id="119" name="直接连接符 118"/>
            <p:cNvCxnSpPr/>
            <p:nvPr/>
          </p:nvCxnSpPr>
          <p:spPr>
            <a:xfrm>
              <a:off x="1933652" y="3981379"/>
              <a:ext cx="0" cy="1039491"/>
            </a:xfrm>
            <a:prstGeom prst="line">
              <a:avLst/>
            </a:prstGeom>
            <a:grpFill/>
            <a:ln w="19050">
              <a:solidFill>
                <a:srgbClr val="E9716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4" name="直接连接符 133"/>
            <p:cNvCxnSpPr/>
            <p:nvPr/>
          </p:nvCxnSpPr>
          <p:spPr>
            <a:xfrm flipH="1">
              <a:off x="1933653" y="5020870"/>
              <a:ext cx="1142922" cy="0"/>
            </a:xfrm>
            <a:prstGeom prst="line">
              <a:avLst/>
            </a:prstGeom>
            <a:grpFill/>
            <a:ln w="19050">
              <a:solidFill>
                <a:srgbClr val="E9716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35" name="等腰三角形 134"/>
            <p:cNvSpPr/>
            <p:nvPr/>
          </p:nvSpPr>
          <p:spPr>
            <a:xfrm rot="5400000">
              <a:off x="3058193" y="4958682"/>
              <a:ext cx="168276" cy="131513"/>
            </a:xfrm>
            <a:prstGeom prst="triangle">
              <a:avLst/>
            </a:prstGeom>
            <a:grpFill/>
            <a:ln>
              <a:solidFill>
                <a:srgbClr val="E971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36" name="组合 135"/>
          <p:cNvGrpSpPr/>
          <p:nvPr/>
        </p:nvGrpSpPr>
        <p:grpSpPr>
          <a:xfrm>
            <a:off x="4926521" y="1709599"/>
            <a:ext cx="1425296" cy="892553"/>
            <a:chOff x="4888421" y="1709599"/>
            <a:chExt cx="1425296" cy="892553"/>
          </a:xfrm>
        </p:grpSpPr>
        <p:sp>
          <p:nvSpPr>
            <p:cNvPr id="137" name="矩形 136"/>
            <p:cNvSpPr/>
            <p:nvPr/>
          </p:nvSpPr>
          <p:spPr>
            <a:xfrm>
              <a:off x="4897945" y="170959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  <a:p>
              <a:endParaRPr lang="zh-CN" altLang="en-US" sz="16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8" name="TextBox 3073"/>
            <p:cNvSpPr txBox="1"/>
            <p:nvPr/>
          </p:nvSpPr>
          <p:spPr>
            <a:xfrm>
              <a:off x="4888421" y="2001988"/>
              <a:ext cx="14157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点击输入简要的文字介绍，文字内容需概括精炼，</a:t>
              </a:r>
            </a:p>
          </p:txBody>
        </p:sp>
      </p:grpSp>
      <p:grpSp>
        <p:nvGrpSpPr>
          <p:cNvPr id="139" name="组合 138"/>
          <p:cNvGrpSpPr/>
          <p:nvPr/>
        </p:nvGrpSpPr>
        <p:grpSpPr>
          <a:xfrm>
            <a:off x="7376971" y="4681025"/>
            <a:ext cx="1425296" cy="892553"/>
            <a:chOff x="7338871" y="4681025"/>
            <a:chExt cx="1425296" cy="892553"/>
          </a:xfrm>
        </p:grpSpPr>
        <p:sp>
          <p:nvSpPr>
            <p:cNvPr id="140" name="矩形 139"/>
            <p:cNvSpPr/>
            <p:nvPr/>
          </p:nvSpPr>
          <p:spPr>
            <a:xfrm>
              <a:off x="7348395" y="4681025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  <a:p>
              <a:endParaRPr lang="zh-CN" altLang="en-US" sz="16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1" name="TextBox 3073"/>
            <p:cNvSpPr txBox="1"/>
            <p:nvPr/>
          </p:nvSpPr>
          <p:spPr>
            <a:xfrm>
              <a:off x="7338871" y="4973414"/>
              <a:ext cx="14157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点击输入简要的文字介绍，文字内容需概括精炼，</a:t>
              </a:r>
            </a:p>
          </p:txBody>
        </p:sp>
      </p:grpSp>
      <p:grpSp>
        <p:nvGrpSpPr>
          <p:cNvPr id="142" name="组合 141"/>
          <p:cNvGrpSpPr/>
          <p:nvPr/>
        </p:nvGrpSpPr>
        <p:grpSpPr>
          <a:xfrm>
            <a:off x="6137394" y="3981379"/>
            <a:ext cx="1274435" cy="1127198"/>
            <a:chOff x="1933652" y="3981379"/>
            <a:chExt cx="1274435" cy="1127198"/>
          </a:xfrm>
          <a:solidFill>
            <a:srgbClr val="2E75B6"/>
          </a:solidFill>
        </p:grpSpPr>
        <p:cxnSp>
          <p:nvCxnSpPr>
            <p:cNvPr id="143" name="直接连接符 142"/>
            <p:cNvCxnSpPr/>
            <p:nvPr/>
          </p:nvCxnSpPr>
          <p:spPr>
            <a:xfrm>
              <a:off x="1933652" y="3981379"/>
              <a:ext cx="0" cy="1039491"/>
            </a:xfrm>
            <a:prstGeom prst="line">
              <a:avLst/>
            </a:prstGeom>
            <a:grpFill/>
            <a:ln w="19050">
              <a:solidFill>
                <a:srgbClr val="2E75B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4" name="直接连接符 143"/>
            <p:cNvCxnSpPr/>
            <p:nvPr/>
          </p:nvCxnSpPr>
          <p:spPr>
            <a:xfrm flipH="1">
              <a:off x="1933653" y="5020870"/>
              <a:ext cx="1142922" cy="0"/>
            </a:xfrm>
            <a:prstGeom prst="line">
              <a:avLst/>
            </a:prstGeom>
            <a:grpFill/>
            <a:ln w="19050">
              <a:solidFill>
                <a:srgbClr val="2E75B6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5" name="等腰三角形 144"/>
            <p:cNvSpPr/>
            <p:nvPr/>
          </p:nvSpPr>
          <p:spPr>
            <a:xfrm rot="5400000">
              <a:off x="3058193" y="4958682"/>
              <a:ext cx="168276" cy="131513"/>
            </a:xfrm>
            <a:prstGeom prst="triangle">
              <a:avLst/>
            </a:prstGeom>
            <a:grpFill/>
            <a:ln>
              <a:solidFill>
                <a:srgbClr val="2E75B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6" name="组合 145"/>
          <p:cNvGrpSpPr/>
          <p:nvPr/>
        </p:nvGrpSpPr>
        <p:grpSpPr>
          <a:xfrm rot="10800000" flipH="1">
            <a:off x="8389954" y="1937392"/>
            <a:ext cx="1274435" cy="1127198"/>
            <a:chOff x="1933652" y="3981379"/>
            <a:chExt cx="1274435" cy="1127198"/>
          </a:xfrm>
          <a:solidFill>
            <a:srgbClr val="E9716F"/>
          </a:solidFill>
        </p:grpSpPr>
        <p:cxnSp>
          <p:nvCxnSpPr>
            <p:cNvPr id="147" name="直接连接符 146"/>
            <p:cNvCxnSpPr/>
            <p:nvPr/>
          </p:nvCxnSpPr>
          <p:spPr>
            <a:xfrm>
              <a:off x="1933652" y="3981379"/>
              <a:ext cx="0" cy="1039491"/>
            </a:xfrm>
            <a:prstGeom prst="line">
              <a:avLst/>
            </a:prstGeom>
            <a:grpFill/>
            <a:ln w="19050">
              <a:solidFill>
                <a:srgbClr val="E9716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直接连接符 147"/>
            <p:cNvCxnSpPr/>
            <p:nvPr/>
          </p:nvCxnSpPr>
          <p:spPr>
            <a:xfrm flipH="1">
              <a:off x="1933653" y="5020870"/>
              <a:ext cx="1142922" cy="0"/>
            </a:xfrm>
            <a:prstGeom prst="line">
              <a:avLst/>
            </a:prstGeom>
            <a:grpFill/>
            <a:ln w="19050">
              <a:solidFill>
                <a:srgbClr val="E9716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9" name="等腰三角形 148"/>
            <p:cNvSpPr/>
            <p:nvPr/>
          </p:nvSpPr>
          <p:spPr>
            <a:xfrm rot="5400000">
              <a:off x="3058193" y="4958682"/>
              <a:ext cx="168276" cy="131513"/>
            </a:xfrm>
            <a:prstGeom prst="triangle">
              <a:avLst/>
            </a:prstGeom>
            <a:grpFill/>
            <a:ln>
              <a:solidFill>
                <a:srgbClr val="E9716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0" name="组合 149"/>
          <p:cNvGrpSpPr/>
          <p:nvPr/>
        </p:nvGrpSpPr>
        <p:grpSpPr>
          <a:xfrm>
            <a:off x="9635209" y="1709599"/>
            <a:ext cx="1425296" cy="892553"/>
            <a:chOff x="9597109" y="1709599"/>
            <a:chExt cx="1425296" cy="892553"/>
          </a:xfrm>
        </p:grpSpPr>
        <p:sp>
          <p:nvSpPr>
            <p:cNvPr id="151" name="矩形 150"/>
            <p:cNvSpPr/>
            <p:nvPr/>
          </p:nvSpPr>
          <p:spPr>
            <a:xfrm>
              <a:off x="9606633" y="1709599"/>
              <a:ext cx="1415772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1600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  <a:p>
              <a:endParaRPr lang="zh-CN" altLang="en-US" sz="16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2" name="TextBox 3073"/>
            <p:cNvSpPr txBox="1"/>
            <p:nvPr/>
          </p:nvSpPr>
          <p:spPr>
            <a:xfrm>
              <a:off x="9597109" y="2001988"/>
              <a:ext cx="1415772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100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点击输入简要的文字介绍，文字内容需概括精炼，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578318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250" advClick="0" advTm="0">
        <p15:prstTrans prst="airplan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75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75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75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行业前景</a:t>
            </a:r>
          </a:p>
        </p:txBody>
      </p:sp>
      <p:sp>
        <p:nvSpPr>
          <p:cNvPr id="44" name="矩形 43"/>
          <p:cNvSpPr/>
          <p:nvPr/>
        </p:nvSpPr>
        <p:spPr>
          <a:xfrm>
            <a:off x="3411977" y="1365206"/>
            <a:ext cx="67353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150000"/>
              </a:lnSpc>
            </a:pP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339505" y="2484225"/>
            <a:ext cx="2165244" cy="1619226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矩形 45"/>
          <p:cNvSpPr/>
          <p:nvPr/>
        </p:nvSpPr>
        <p:spPr>
          <a:xfrm>
            <a:off x="1339506" y="4103451"/>
            <a:ext cx="2165244" cy="1346217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矩形 46"/>
          <p:cNvSpPr/>
          <p:nvPr/>
        </p:nvSpPr>
        <p:spPr>
          <a:xfrm>
            <a:off x="3872780" y="4103451"/>
            <a:ext cx="2165244" cy="1346217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矩形 47"/>
          <p:cNvSpPr/>
          <p:nvPr/>
        </p:nvSpPr>
        <p:spPr>
          <a:xfrm>
            <a:off x="6484916" y="2484225"/>
            <a:ext cx="2165244" cy="1619226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484916" y="4103451"/>
            <a:ext cx="2165244" cy="1346217"/>
          </a:xfrm>
          <a:prstGeom prst="rect">
            <a:avLst/>
          </a:prstGeom>
          <a:solidFill>
            <a:srgbClr val="E971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0" name="组合 49"/>
          <p:cNvGrpSpPr/>
          <p:nvPr/>
        </p:nvGrpSpPr>
        <p:grpSpPr>
          <a:xfrm>
            <a:off x="1418372" y="4118230"/>
            <a:ext cx="2002142" cy="1220024"/>
            <a:chOff x="2180372" y="4325749"/>
            <a:chExt cx="2002142" cy="1220024"/>
          </a:xfrm>
        </p:grpSpPr>
        <p:sp>
          <p:nvSpPr>
            <p:cNvPr id="51" name="TextBox 3073"/>
            <p:cNvSpPr txBox="1"/>
            <p:nvPr/>
          </p:nvSpPr>
          <p:spPr>
            <a:xfrm>
              <a:off x="2180372" y="4691693"/>
              <a:ext cx="2002142" cy="8540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2319668" y="432574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双击添加标题</a:t>
              </a: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3951644" y="4118230"/>
            <a:ext cx="2002142" cy="1212593"/>
            <a:chOff x="5221644" y="4325749"/>
            <a:chExt cx="2002142" cy="1212593"/>
          </a:xfrm>
        </p:grpSpPr>
        <p:sp>
          <p:nvSpPr>
            <p:cNvPr id="54" name="TextBox 3073"/>
            <p:cNvSpPr txBox="1"/>
            <p:nvPr/>
          </p:nvSpPr>
          <p:spPr>
            <a:xfrm>
              <a:off x="5221644" y="4710743"/>
              <a:ext cx="2002142" cy="827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5" name="矩形 54"/>
            <p:cNvSpPr/>
            <p:nvPr/>
          </p:nvSpPr>
          <p:spPr>
            <a:xfrm>
              <a:off x="5369382" y="432574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双击添加标题</a:t>
              </a: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6563782" y="4118230"/>
            <a:ext cx="2002142" cy="1222118"/>
            <a:chOff x="8200170" y="4325749"/>
            <a:chExt cx="2002142" cy="1222118"/>
          </a:xfrm>
        </p:grpSpPr>
        <p:sp>
          <p:nvSpPr>
            <p:cNvPr id="57" name="TextBox 3073"/>
            <p:cNvSpPr txBox="1"/>
            <p:nvPr/>
          </p:nvSpPr>
          <p:spPr>
            <a:xfrm>
              <a:off x="8200170" y="4720268"/>
              <a:ext cx="2002142" cy="827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58" name="矩形 57"/>
            <p:cNvSpPr/>
            <p:nvPr/>
          </p:nvSpPr>
          <p:spPr>
            <a:xfrm>
              <a:off x="8339466" y="432574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双击添加标题</a:t>
              </a:r>
            </a:p>
          </p:txBody>
        </p:sp>
      </p:grpSp>
      <p:sp>
        <p:nvSpPr>
          <p:cNvPr id="59" name="任意多边形 58"/>
          <p:cNvSpPr/>
          <p:nvPr/>
        </p:nvSpPr>
        <p:spPr>
          <a:xfrm>
            <a:off x="0" y="6171737"/>
            <a:ext cx="12230100" cy="698963"/>
          </a:xfrm>
          <a:custGeom>
            <a:avLst/>
            <a:gdLst>
              <a:gd name="connsiteX0" fmla="*/ 0 w 12230100"/>
              <a:gd name="connsiteY0" fmla="*/ 483063 h 698963"/>
              <a:gd name="connsiteX1" fmla="*/ 635000 w 12230100"/>
              <a:gd name="connsiteY1" fmla="*/ 178263 h 698963"/>
              <a:gd name="connsiteX2" fmla="*/ 1854200 w 12230100"/>
              <a:gd name="connsiteY2" fmla="*/ 495763 h 698963"/>
              <a:gd name="connsiteX3" fmla="*/ 3251200 w 12230100"/>
              <a:gd name="connsiteY3" fmla="*/ 241763 h 698963"/>
              <a:gd name="connsiteX4" fmla="*/ 4597400 w 12230100"/>
              <a:gd name="connsiteY4" fmla="*/ 483063 h 698963"/>
              <a:gd name="connsiteX5" fmla="*/ 5753100 w 12230100"/>
              <a:gd name="connsiteY5" fmla="*/ 76663 h 698963"/>
              <a:gd name="connsiteX6" fmla="*/ 7200900 w 12230100"/>
              <a:gd name="connsiteY6" fmla="*/ 343363 h 698963"/>
              <a:gd name="connsiteX7" fmla="*/ 8559800 w 12230100"/>
              <a:gd name="connsiteY7" fmla="*/ 463 h 698963"/>
              <a:gd name="connsiteX8" fmla="*/ 10287000 w 12230100"/>
              <a:gd name="connsiteY8" fmla="*/ 432263 h 698963"/>
              <a:gd name="connsiteX9" fmla="*/ 11328400 w 12230100"/>
              <a:gd name="connsiteY9" fmla="*/ 13163 h 698963"/>
              <a:gd name="connsiteX10" fmla="*/ 12230100 w 12230100"/>
              <a:gd name="connsiteY10" fmla="*/ 698963 h 69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30100" h="698963">
                <a:moveTo>
                  <a:pt x="0" y="483063"/>
                </a:moveTo>
                <a:cubicBezTo>
                  <a:pt x="162983" y="329604"/>
                  <a:pt x="325967" y="176146"/>
                  <a:pt x="635000" y="178263"/>
                </a:cubicBezTo>
                <a:cubicBezTo>
                  <a:pt x="944033" y="180380"/>
                  <a:pt x="1418167" y="485180"/>
                  <a:pt x="1854200" y="495763"/>
                </a:cubicBezTo>
                <a:cubicBezTo>
                  <a:pt x="2290233" y="506346"/>
                  <a:pt x="2794000" y="243880"/>
                  <a:pt x="3251200" y="241763"/>
                </a:cubicBezTo>
                <a:cubicBezTo>
                  <a:pt x="3708400" y="239646"/>
                  <a:pt x="4180417" y="510580"/>
                  <a:pt x="4597400" y="483063"/>
                </a:cubicBezTo>
                <a:cubicBezTo>
                  <a:pt x="5014383" y="455546"/>
                  <a:pt x="5319183" y="99946"/>
                  <a:pt x="5753100" y="76663"/>
                </a:cubicBezTo>
                <a:cubicBezTo>
                  <a:pt x="6187017" y="53380"/>
                  <a:pt x="6733117" y="356063"/>
                  <a:pt x="7200900" y="343363"/>
                </a:cubicBezTo>
                <a:cubicBezTo>
                  <a:pt x="7668683" y="330663"/>
                  <a:pt x="8045450" y="-14354"/>
                  <a:pt x="8559800" y="463"/>
                </a:cubicBezTo>
                <a:cubicBezTo>
                  <a:pt x="9074150" y="15280"/>
                  <a:pt x="9825567" y="430146"/>
                  <a:pt x="10287000" y="432263"/>
                </a:cubicBezTo>
                <a:cubicBezTo>
                  <a:pt x="10748433" y="434380"/>
                  <a:pt x="11004550" y="-31287"/>
                  <a:pt x="11328400" y="13163"/>
                </a:cubicBezTo>
                <a:cubicBezTo>
                  <a:pt x="11652250" y="57613"/>
                  <a:pt x="12181417" y="652396"/>
                  <a:pt x="12230100" y="698963"/>
                </a:cubicBezTo>
              </a:path>
            </a:pathLst>
          </a:custGeom>
          <a:noFill/>
          <a:ln w="3175">
            <a:solidFill>
              <a:srgbClr val="009A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任意多边形 59"/>
          <p:cNvSpPr/>
          <p:nvPr/>
        </p:nvSpPr>
        <p:spPr>
          <a:xfrm flipH="1">
            <a:off x="0" y="6171737"/>
            <a:ext cx="12230100" cy="698963"/>
          </a:xfrm>
          <a:custGeom>
            <a:avLst/>
            <a:gdLst>
              <a:gd name="connsiteX0" fmla="*/ 0 w 12230100"/>
              <a:gd name="connsiteY0" fmla="*/ 483063 h 698963"/>
              <a:gd name="connsiteX1" fmla="*/ 635000 w 12230100"/>
              <a:gd name="connsiteY1" fmla="*/ 178263 h 698963"/>
              <a:gd name="connsiteX2" fmla="*/ 1854200 w 12230100"/>
              <a:gd name="connsiteY2" fmla="*/ 495763 h 698963"/>
              <a:gd name="connsiteX3" fmla="*/ 3251200 w 12230100"/>
              <a:gd name="connsiteY3" fmla="*/ 241763 h 698963"/>
              <a:gd name="connsiteX4" fmla="*/ 4597400 w 12230100"/>
              <a:gd name="connsiteY4" fmla="*/ 483063 h 698963"/>
              <a:gd name="connsiteX5" fmla="*/ 5753100 w 12230100"/>
              <a:gd name="connsiteY5" fmla="*/ 76663 h 698963"/>
              <a:gd name="connsiteX6" fmla="*/ 7200900 w 12230100"/>
              <a:gd name="connsiteY6" fmla="*/ 343363 h 698963"/>
              <a:gd name="connsiteX7" fmla="*/ 8559800 w 12230100"/>
              <a:gd name="connsiteY7" fmla="*/ 463 h 698963"/>
              <a:gd name="connsiteX8" fmla="*/ 10287000 w 12230100"/>
              <a:gd name="connsiteY8" fmla="*/ 432263 h 698963"/>
              <a:gd name="connsiteX9" fmla="*/ 11328400 w 12230100"/>
              <a:gd name="connsiteY9" fmla="*/ 13163 h 698963"/>
              <a:gd name="connsiteX10" fmla="*/ 12230100 w 12230100"/>
              <a:gd name="connsiteY10" fmla="*/ 698963 h 698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230100" h="698963">
                <a:moveTo>
                  <a:pt x="0" y="483063"/>
                </a:moveTo>
                <a:cubicBezTo>
                  <a:pt x="162983" y="329604"/>
                  <a:pt x="325967" y="176146"/>
                  <a:pt x="635000" y="178263"/>
                </a:cubicBezTo>
                <a:cubicBezTo>
                  <a:pt x="944033" y="180380"/>
                  <a:pt x="1418167" y="485180"/>
                  <a:pt x="1854200" y="495763"/>
                </a:cubicBezTo>
                <a:cubicBezTo>
                  <a:pt x="2290233" y="506346"/>
                  <a:pt x="2794000" y="243880"/>
                  <a:pt x="3251200" y="241763"/>
                </a:cubicBezTo>
                <a:cubicBezTo>
                  <a:pt x="3708400" y="239646"/>
                  <a:pt x="4180417" y="510580"/>
                  <a:pt x="4597400" y="483063"/>
                </a:cubicBezTo>
                <a:cubicBezTo>
                  <a:pt x="5014383" y="455546"/>
                  <a:pt x="5319183" y="99946"/>
                  <a:pt x="5753100" y="76663"/>
                </a:cubicBezTo>
                <a:cubicBezTo>
                  <a:pt x="6187017" y="53380"/>
                  <a:pt x="6733117" y="356063"/>
                  <a:pt x="7200900" y="343363"/>
                </a:cubicBezTo>
                <a:cubicBezTo>
                  <a:pt x="7668683" y="330663"/>
                  <a:pt x="8045450" y="-14354"/>
                  <a:pt x="8559800" y="463"/>
                </a:cubicBezTo>
                <a:cubicBezTo>
                  <a:pt x="9074150" y="15280"/>
                  <a:pt x="9825567" y="430146"/>
                  <a:pt x="10287000" y="432263"/>
                </a:cubicBezTo>
                <a:cubicBezTo>
                  <a:pt x="10748433" y="434380"/>
                  <a:pt x="11004550" y="-31287"/>
                  <a:pt x="11328400" y="13163"/>
                </a:cubicBezTo>
                <a:cubicBezTo>
                  <a:pt x="11652250" y="57613"/>
                  <a:pt x="12181417" y="652396"/>
                  <a:pt x="12230100" y="698963"/>
                </a:cubicBezTo>
              </a:path>
            </a:pathLst>
          </a:custGeom>
          <a:noFill/>
          <a:ln w="3175">
            <a:solidFill>
              <a:srgbClr val="F1827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1" name="矩形 60"/>
          <p:cNvSpPr/>
          <p:nvPr/>
        </p:nvSpPr>
        <p:spPr>
          <a:xfrm>
            <a:off x="3878535" y="2484225"/>
            <a:ext cx="2165244" cy="1619226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2" name="矩形 61"/>
          <p:cNvSpPr/>
          <p:nvPr/>
        </p:nvSpPr>
        <p:spPr>
          <a:xfrm>
            <a:off x="9065560" y="2484225"/>
            <a:ext cx="2165244" cy="1619226"/>
          </a:xfrm>
          <a:prstGeom prst="rect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9065560" y="4103451"/>
            <a:ext cx="2165244" cy="1346217"/>
          </a:xfrm>
          <a:prstGeom prst="rect">
            <a:avLst/>
          </a:prstGeom>
          <a:solidFill>
            <a:srgbClr val="E9716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4" name="组合 63"/>
          <p:cNvGrpSpPr/>
          <p:nvPr/>
        </p:nvGrpSpPr>
        <p:grpSpPr>
          <a:xfrm>
            <a:off x="9144426" y="4118230"/>
            <a:ext cx="2002142" cy="1231643"/>
            <a:chOff x="8200170" y="4325749"/>
            <a:chExt cx="2002142" cy="1231643"/>
          </a:xfrm>
        </p:grpSpPr>
        <p:sp>
          <p:nvSpPr>
            <p:cNvPr id="65" name="TextBox 3073"/>
            <p:cNvSpPr txBox="1"/>
            <p:nvPr/>
          </p:nvSpPr>
          <p:spPr>
            <a:xfrm>
              <a:off x="8200170" y="4729793"/>
              <a:ext cx="2002142" cy="8275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  <p:sp>
          <p:nvSpPr>
            <p:cNvPr id="66" name="矩形 65"/>
            <p:cNvSpPr/>
            <p:nvPr/>
          </p:nvSpPr>
          <p:spPr>
            <a:xfrm>
              <a:off x="8339466" y="4325749"/>
              <a:ext cx="1723549" cy="4001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双击添加标题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199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1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7" dur="1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9" grpId="0" animBg="1"/>
      <p:bldP spid="60" grpId="0" animBg="1"/>
      <p:bldP spid="61" grpId="0" animBg="1"/>
      <p:bldP spid="62" grpId="0" animBg="1"/>
      <p:bldP spid="6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竞争对手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4388757" y="1403802"/>
            <a:ext cx="1016000" cy="1016000"/>
            <a:chOff x="4229100" y="1302204"/>
            <a:chExt cx="1016000" cy="1016000"/>
          </a:xfrm>
        </p:grpSpPr>
        <p:sp>
          <p:nvSpPr>
            <p:cNvPr id="3" name="椭圆 2"/>
            <p:cNvSpPr/>
            <p:nvPr/>
          </p:nvSpPr>
          <p:spPr>
            <a:xfrm>
              <a:off x="4229100" y="1302204"/>
              <a:ext cx="1016000" cy="1016000"/>
            </a:xfrm>
            <a:prstGeom prst="ellipse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260047" y="1610149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我公司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7017320" y="1403802"/>
            <a:ext cx="1016000" cy="1016000"/>
            <a:chOff x="6857663" y="1302204"/>
            <a:chExt cx="1016000" cy="1016000"/>
          </a:xfrm>
        </p:grpSpPr>
        <p:sp>
          <p:nvSpPr>
            <p:cNvPr id="28" name="椭圆 27"/>
            <p:cNvSpPr/>
            <p:nvPr/>
          </p:nvSpPr>
          <p:spPr>
            <a:xfrm>
              <a:off x="6857663" y="1302204"/>
              <a:ext cx="1016000" cy="1016000"/>
            </a:xfrm>
            <a:prstGeom prst="ellipse">
              <a:avLst/>
            </a:prstGeom>
            <a:solidFill>
              <a:srgbClr val="5E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6888609" y="1610149"/>
              <a:ext cx="954107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某公司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475868" y="2543081"/>
            <a:ext cx="3090079" cy="833554"/>
            <a:chOff x="2316211" y="2441483"/>
            <a:chExt cx="3090079" cy="833554"/>
          </a:xfrm>
        </p:grpSpPr>
        <p:sp>
          <p:nvSpPr>
            <p:cNvPr id="5" name="矩形 4"/>
            <p:cNvSpPr/>
            <p:nvPr/>
          </p:nvSpPr>
          <p:spPr>
            <a:xfrm>
              <a:off x="3791377" y="244148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sp>
          <p:nvSpPr>
            <p:cNvPr id="6" name="矩形 5"/>
            <p:cNvSpPr/>
            <p:nvPr/>
          </p:nvSpPr>
          <p:spPr>
            <a:xfrm>
              <a:off x="2316211" y="2726489"/>
              <a:ext cx="3090079" cy="54854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7048266" y="2543081"/>
            <a:ext cx="3090079" cy="836760"/>
            <a:chOff x="6888609" y="2441483"/>
            <a:chExt cx="3090079" cy="836760"/>
          </a:xfrm>
        </p:grpSpPr>
        <p:sp>
          <p:nvSpPr>
            <p:cNvPr id="32" name="矩形 31"/>
            <p:cNvSpPr/>
            <p:nvPr/>
          </p:nvSpPr>
          <p:spPr>
            <a:xfrm>
              <a:off x="6888609" y="2441483"/>
              <a:ext cx="1569660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5E75A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添加标题文字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6888609" y="2726489"/>
              <a:ext cx="3090079" cy="55175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sp>
        <p:nvSpPr>
          <p:cNvPr id="67" name="矩形 66"/>
          <p:cNvSpPr/>
          <p:nvPr/>
        </p:nvSpPr>
        <p:spPr>
          <a:xfrm>
            <a:off x="3082689" y="5752804"/>
            <a:ext cx="6840092" cy="8194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 algn="ctr">
              <a:lnSpc>
                <a:spcPct val="150000"/>
              </a:lnSpc>
            </a:pPr>
            <a:endParaRPr lang="zh-CN" altLang="en-US" sz="105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2280557" y="3444710"/>
            <a:ext cx="3124200" cy="369332"/>
            <a:chOff x="2120900" y="3343112"/>
            <a:chExt cx="3124200" cy="369332"/>
          </a:xfrm>
        </p:grpSpPr>
        <p:sp>
          <p:nvSpPr>
            <p:cNvPr id="7" name="五边形 6"/>
            <p:cNvSpPr/>
            <p:nvPr/>
          </p:nvSpPr>
          <p:spPr>
            <a:xfrm flipH="1">
              <a:off x="2120900" y="3351567"/>
              <a:ext cx="3124200" cy="352425"/>
            </a:xfrm>
            <a:prstGeom prst="homePlate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4514746" y="3343112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73%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98207" y="3950208"/>
            <a:ext cx="1606550" cy="376376"/>
            <a:chOff x="3638550" y="3848610"/>
            <a:chExt cx="1606550" cy="376376"/>
          </a:xfrm>
        </p:grpSpPr>
        <p:sp>
          <p:nvSpPr>
            <p:cNvPr id="37" name="五边形 36"/>
            <p:cNvSpPr/>
            <p:nvPr/>
          </p:nvSpPr>
          <p:spPr>
            <a:xfrm flipH="1">
              <a:off x="3638550" y="3872561"/>
              <a:ext cx="1606550" cy="352425"/>
            </a:xfrm>
            <a:prstGeom prst="homePlate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文本框 67"/>
            <p:cNvSpPr txBox="1"/>
            <p:nvPr/>
          </p:nvSpPr>
          <p:spPr>
            <a:xfrm>
              <a:off x="4514746" y="3848610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112407" y="4483895"/>
            <a:ext cx="2292350" cy="369332"/>
            <a:chOff x="2952750" y="4382297"/>
            <a:chExt cx="2292350" cy="369332"/>
          </a:xfrm>
        </p:grpSpPr>
        <p:sp>
          <p:nvSpPr>
            <p:cNvPr id="38" name="五边形 37"/>
            <p:cNvSpPr/>
            <p:nvPr/>
          </p:nvSpPr>
          <p:spPr>
            <a:xfrm flipH="1">
              <a:off x="2952750" y="4393555"/>
              <a:ext cx="2292350" cy="352425"/>
            </a:xfrm>
            <a:prstGeom prst="homePlate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4514746" y="4382297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57%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693182" y="5007805"/>
            <a:ext cx="3711575" cy="369332"/>
            <a:chOff x="1533525" y="4906207"/>
            <a:chExt cx="3711575" cy="369332"/>
          </a:xfrm>
        </p:grpSpPr>
        <p:sp>
          <p:nvSpPr>
            <p:cNvPr id="39" name="五边形 38"/>
            <p:cNvSpPr/>
            <p:nvPr/>
          </p:nvSpPr>
          <p:spPr>
            <a:xfrm flipH="1">
              <a:off x="1533525" y="4914550"/>
              <a:ext cx="3711575" cy="352425"/>
            </a:xfrm>
            <a:prstGeom prst="homePlate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" name="文本框 69"/>
            <p:cNvSpPr txBox="1"/>
            <p:nvPr/>
          </p:nvSpPr>
          <p:spPr>
            <a:xfrm>
              <a:off x="4514746" y="4906207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77%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169383" y="3444710"/>
            <a:ext cx="1448543" cy="369332"/>
            <a:chOff x="7009726" y="3343112"/>
            <a:chExt cx="1448543" cy="369332"/>
          </a:xfrm>
        </p:grpSpPr>
        <p:sp>
          <p:nvSpPr>
            <p:cNvPr id="40" name="五边形 39"/>
            <p:cNvSpPr/>
            <p:nvPr/>
          </p:nvSpPr>
          <p:spPr>
            <a:xfrm flipV="1">
              <a:off x="7009726" y="3351566"/>
              <a:ext cx="1448543" cy="352425"/>
            </a:xfrm>
            <a:prstGeom prst="homePlate">
              <a:avLst/>
            </a:prstGeom>
            <a:solidFill>
              <a:srgbClr val="5E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051001" y="3343112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169382" y="3950208"/>
            <a:ext cx="2753399" cy="376375"/>
            <a:chOff x="7009725" y="3848610"/>
            <a:chExt cx="2753399" cy="376375"/>
          </a:xfrm>
        </p:grpSpPr>
        <p:sp>
          <p:nvSpPr>
            <p:cNvPr id="41" name="五边形 40"/>
            <p:cNvSpPr/>
            <p:nvPr/>
          </p:nvSpPr>
          <p:spPr>
            <a:xfrm flipV="1">
              <a:off x="7009725" y="3872560"/>
              <a:ext cx="2753399" cy="352425"/>
            </a:xfrm>
            <a:prstGeom prst="homePlate">
              <a:avLst/>
            </a:prstGeom>
            <a:solidFill>
              <a:srgbClr val="5E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文本框 72"/>
            <p:cNvSpPr txBox="1"/>
            <p:nvPr/>
          </p:nvSpPr>
          <p:spPr>
            <a:xfrm>
              <a:off x="7051001" y="3848610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59%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169383" y="4483895"/>
            <a:ext cx="1619924" cy="369332"/>
            <a:chOff x="7009726" y="4382297"/>
            <a:chExt cx="1619924" cy="369332"/>
          </a:xfrm>
        </p:grpSpPr>
        <p:sp>
          <p:nvSpPr>
            <p:cNvPr id="42" name="五边形 41"/>
            <p:cNvSpPr/>
            <p:nvPr/>
          </p:nvSpPr>
          <p:spPr>
            <a:xfrm flipV="1">
              <a:off x="7009726" y="4393553"/>
              <a:ext cx="1619924" cy="352425"/>
            </a:xfrm>
            <a:prstGeom prst="homePlate">
              <a:avLst/>
            </a:prstGeom>
            <a:solidFill>
              <a:srgbClr val="5E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7051001" y="4382297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27%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169384" y="5007805"/>
            <a:ext cx="3391574" cy="369332"/>
            <a:chOff x="7009727" y="4906207"/>
            <a:chExt cx="3391574" cy="369332"/>
          </a:xfrm>
        </p:grpSpPr>
        <p:sp>
          <p:nvSpPr>
            <p:cNvPr id="43" name="五边形 42"/>
            <p:cNvSpPr/>
            <p:nvPr/>
          </p:nvSpPr>
          <p:spPr>
            <a:xfrm flipV="1">
              <a:off x="7009727" y="4914549"/>
              <a:ext cx="3391574" cy="352425"/>
            </a:xfrm>
            <a:prstGeom prst="homePlate">
              <a:avLst/>
            </a:prstGeom>
            <a:solidFill>
              <a:srgbClr val="5E75A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051001" y="4906207"/>
              <a:ext cx="6591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75%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640899" y="2529007"/>
            <a:ext cx="1123697" cy="2852788"/>
            <a:chOff x="5481242" y="2427409"/>
            <a:chExt cx="1123697" cy="2852788"/>
          </a:xfrm>
        </p:grpSpPr>
        <p:sp>
          <p:nvSpPr>
            <p:cNvPr id="11" name="文本框 10"/>
            <p:cNvSpPr txBox="1"/>
            <p:nvPr/>
          </p:nvSpPr>
          <p:spPr>
            <a:xfrm>
              <a:off x="5481242" y="2427409"/>
              <a:ext cx="1042080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VS</a:t>
              </a:r>
              <a:endParaRPr lang="zh-CN" altLang="en-US" sz="54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矩形 75"/>
            <p:cNvSpPr/>
            <p:nvPr/>
          </p:nvSpPr>
          <p:spPr>
            <a:xfrm>
              <a:off x="5727776" y="3300727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项目一</a:t>
              </a:r>
            </a:p>
          </p:txBody>
        </p:sp>
        <p:sp>
          <p:nvSpPr>
            <p:cNvPr id="77" name="矩形 76"/>
            <p:cNvSpPr/>
            <p:nvPr/>
          </p:nvSpPr>
          <p:spPr>
            <a:xfrm>
              <a:off x="5727776" y="3807959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项目二</a:t>
              </a:r>
            </a:p>
          </p:txBody>
        </p:sp>
        <p:sp>
          <p:nvSpPr>
            <p:cNvPr id="78" name="矩形 77"/>
            <p:cNvSpPr/>
            <p:nvPr/>
          </p:nvSpPr>
          <p:spPr>
            <a:xfrm>
              <a:off x="5727776" y="4368292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项目三</a:t>
              </a:r>
            </a:p>
          </p:txBody>
        </p:sp>
        <p:sp>
          <p:nvSpPr>
            <p:cNvPr id="79" name="矩形 78"/>
            <p:cNvSpPr/>
            <p:nvPr/>
          </p:nvSpPr>
          <p:spPr>
            <a:xfrm>
              <a:off x="5727776" y="4910865"/>
              <a:ext cx="877163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项目四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616930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prestig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2" dur="1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 tmFilter="0,0; .5, 1; 1, 1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849505" y="108635"/>
            <a:ext cx="249299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可行性分析</a:t>
            </a:r>
          </a:p>
        </p:txBody>
      </p:sp>
      <p:sp>
        <p:nvSpPr>
          <p:cNvPr id="47" name="矩形 46"/>
          <p:cNvSpPr/>
          <p:nvPr/>
        </p:nvSpPr>
        <p:spPr>
          <a:xfrm>
            <a:off x="6059212" y="1504224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2E75B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600" dirty="0">
              <a:solidFill>
                <a:srgbClr val="2E75B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059212" y="2729778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E9716F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600" dirty="0">
              <a:solidFill>
                <a:srgbClr val="E9716F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059212" y="3955332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2E75B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600" dirty="0">
              <a:solidFill>
                <a:srgbClr val="2E75B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6059212" y="5180887"/>
            <a:ext cx="8905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600" dirty="0">
                <a:solidFill>
                  <a:srgbClr val="F18276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600" dirty="0">
              <a:solidFill>
                <a:srgbClr val="F18276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1" name="任意多边形 50"/>
          <p:cNvSpPr/>
          <p:nvPr/>
        </p:nvSpPr>
        <p:spPr>
          <a:xfrm>
            <a:off x="1344424" y="1587959"/>
            <a:ext cx="3688013" cy="4414025"/>
          </a:xfrm>
          <a:custGeom>
            <a:avLst/>
            <a:gdLst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181707 w 4181707"/>
              <a:gd name="connsiteY0" fmla="*/ 5107259 h 5107259"/>
              <a:gd name="connsiteX1" fmla="*/ 1817648 w 4181707"/>
              <a:gd name="connsiteY1" fmla="*/ 5107259 h 5107259"/>
              <a:gd name="connsiteX2" fmla="*/ 1405053 w 4181707"/>
              <a:gd name="connsiteY2" fmla="*/ 4371279 h 5107259"/>
              <a:gd name="connsiteX3" fmla="*/ 267629 w 4181707"/>
              <a:gd name="connsiteY3" fmla="*/ 3925230 h 5107259"/>
              <a:gd name="connsiteX4" fmla="*/ 289931 w 4181707"/>
              <a:gd name="connsiteY4" fmla="*/ 3568391 h 5107259"/>
              <a:gd name="connsiteX5" fmla="*/ 178419 w 4181707"/>
              <a:gd name="connsiteY5" fmla="*/ 3144644 h 5107259"/>
              <a:gd name="connsiteX6" fmla="*/ 0 w 4181707"/>
              <a:gd name="connsiteY6" fmla="*/ 2631688 h 5107259"/>
              <a:gd name="connsiteX7" fmla="*/ 323385 w 4181707"/>
              <a:gd name="connsiteY7" fmla="*/ 2018371 h 5107259"/>
              <a:gd name="connsiteX8" fmla="*/ 3066585 w 4181707"/>
              <a:gd name="connsiteY8" fmla="*/ 0 h 5107259"/>
              <a:gd name="connsiteX9" fmla="*/ 3958683 w 4181707"/>
              <a:gd name="connsiteY9" fmla="*/ 2620537 h 5107259"/>
              <a:gd name="connsiteX10" fmla="*/ 4181707 w 4181707"/>
              <a:gd name="connsiteY10" fmla="*/ 5107259 h 5107259"/>
              <a:gd name="connsiteX0" fmla="*/ 4248384 w 4248384"/>
              <a:gd name="connsiteY0" fmla="*/ 5107259 h 5107259"/>
              <a:gd name="connsiteX1" fmla="*/ 1884325 w 4248384"/>
              <a:gd name="connsiteY1" fmla="*/ 5107259 h 5107259"/>
              <a:gd name="connsiteX2" fmla="*/ 1471730 w 4248384"/>
              <a:gd name="connsiteY2" fmla="*/ 4371279 h 5107259"/>
              <a:gd name="connsiteX3" fmla="*/ 334306 w 4248384"/>
              <a:gd name="connsiteY3" fmla="*/ 3925230 h 5107259"/>
              <a:gd name="connsiteX4" fmla="*/ 356608 w 4248384"/>
              <a:gd name="connsiteY4" fmla="*/ 3568391 h 5107259"/>
              <a:gd name="connsiteX5" fmla="*/ 245096 w 4248384"/>
              <a:gd name="connsiteY5" fmla="*/ 3144644 h 5107259"/>
              <a:gd name="connsiteX6" fmla="*/ 66677 w 4248384"/>
              <a:gd name="connsiteY6" fmla="*/ 2631688 h 5107259"/>
              <a:gd name="connsiteX7" fmla="*/ 390062 w 4248384"/>
              <a:gd name="connsiteY7" fmla="*/ 2018371 h 5107259"/>
              <a:gd name="connsiteX8" fmla="*/ 3133262 w 4248384"/>
              <a:gd name="connsiteY8" fmla="*/ 0 h 5107259"/>
              <a:gd name="connsiteX9" fmla="*/ 4025360 w 4248384"/>
              <a:gd name="connsiteY9" fmla="*/ 2620537 h 5107259"/>
              <a:gd name="connsiteX10" fmla="*/ 4248384 w 4248384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107259 h 5107259"/>
              <a:gd name="connsiteX1" fmla="*/ 1950177 w 4314236"/>
              <a:gd name="connsiteY1" fmla="*/ 5107259 h 5107259"/>
              <a:gd name="connsiteX2" fmla="*/ 1537582 w 4314236"/>
              <a:gd name="connsiteY2" fmla="*/ 4371279 h 5107259"/>
              <a:gd name="connsiteX3" fmla="*/ 400158 w 4314236"/>
              <a:gd name="connsiteY3" fmla="*/ 3925230 h 5107259"/>
              <a:gd name="connsiteX4" fmla="*/ 422460 w 4314236"/>
              <a:gd name="connsiteY4" fmla="*/ 3568391 h 5107259"/>
              <a:gd name="connsiteX5" fmla="*/ 310948 w 4314236"/>
              <a:gd name="connsiteY5" fmla="*/ 3144644 h 5107259"/>
              <a:gd name="connsiteX6" fmla="*/ 132529 w 4314236"/>
              <a:gd name="connsiteY6" fmla="*/ 2631688 h 5107259"/>
              <a:gd name="connsiteX7" fmla="*/ 455914 w 4314236"/>
              <a:gd name="connsiteY7" fmla="*/ 2018371 h 5107259"/>
              <a:gd name="connsiteX8" fmla="*/ 3199114 w 4314236"/>
              <a:gd name="connsiteY8" fmla="*/ 0 h 5107259"/>
              <a:gd name="connsiteX9" fmla="*/ 4091212 w 4314236"/>
              <a:gd name="connsiteY9" fmla="*/ 2620537 h 5107259"/>
              <a:gd name="connsiteX10" fmla="*/ 4314236 w 4314236"/>
              <a:gd name="connsiteY10" fmla="*/ 5107259 h 5107259"/>
              <a:gd name="connsiteX0" fmla="*/ 4314236 w 4314236"/>
              <a:gd name="connsiteY0" fmla="*/ 5266175 h 5266175"/>
              <a:gd name="connsiteX1" fmla="*/ 1950177 w 4314236"/>
              <a:gd name="connsiteY1" fmla="*/ 5266175 h 5266175"/>
              <a:gd name="connsiteX2" fmla="*/ 1537582 w 4314236"/>
              <a:gd name="connsiteY2" fmla="*/ 4530195 h 5266175"/>
              <a:gd name="connsiteX3" fmla="*/ 400158 w 4314236"/>
              <a:gd name="connsiteY3" fmla="*/ 4084146 h 5266175"/>
              <a:gd name="connsiteX4" fmla="*/ 422460 w 4314236"/>
              <a:gd name="connsiteY4" fmla="*/ 3727307 h 5266175"/>
              <a:gd name="connsiteX5" fmla="*/ 310948 w 4314236"/>
              <a:gd name="connsiteY5" fmla="*/ 3303560 h 5266175"/>
              <a:gd name="connsiteX6" fmla="*/ 132529 w 4314236"/>
              <a:gd name="connsiteY6" fmla="*/ 2790604 h 5266175"/>
              <a:gd name="connsiteX7" fmla="*/ 455914 w 4314236"/>
              <a:gd name="connsiteY7" fmla="*/ 2177287 h 5266175"/>
              <a:gd name="connsiteX8" fmla="*/ 3199114 w 4314236"/>
              <a:gd name="connsiteY8" fmla="*/ 158916 h 5266175"/>
              <a:gd name="connsiteX9" fmla="*/ 4091212 w 4314236"/>
              <a:gd name="connsiteY9" fmla="*/ 2779453 h 5266175"/>
              <a:gd name="connsiteX10" fmla="*/ 4314236 w 4314236"/>
              <a:gd name="connsiteY10" fmla="*/ 5266175 h 5266175"/>
              <a:gd name="connsiteX0" fmla="*/ 4314236 w 4314236"/>
              <a:gd name="connsiteY0" fmla="*/ 5266175 h 5266175"/>
              <a:gd name="connsiteX1" fmla="*/ 1950177 w 4314236"/>
              <a:gd name="connsiteY1" fmla="*/ 5266175 h 5266175"/>
              <a:gd name="connsiteX2" fmla="*/ 1537582 w 4314236"/>
              <a:gd name="connsiteY2" fmla="*/ 4530195 h 5266175"/>
              <a:gd name="connsiteX3" fmla="*/ 400158 w 4314236"/>
              <a:gd name="connsiteY3" fmla="*/ 4084146 h 5266175"/>
              <a:gd name="connsiteX4" fmla="*/ 422460 w 4314236"/>
              <a:gd name="connsiteY4" fmla="*/ 3727307 h 5266175"/>
              <a:gd name="connsiteX5" fmla="*/ 310948 w 4314236"/>
              <a:gd name="connsiteY5" fmla="*/ 3303560 h 5266175"/>
              <a:gd name="connsiteX6" fmla="*/ 132529 w 4314236"/>
              <a:gd name="connsiteY6" fmla="*/ 2790604 h 5266175"/>
              <a:gd name="connsiteX7" fmla="*/ 455914 w 4314236"/>
              <a:gd name="connsiteY7" fmla="*/ 2177287 h 5266175"/>
              <a:gd name="connsiteX8" fmla="*/ 3199114 w 4314236"/>
              <a:gd name="connsiteY8" fmla="*/ 158916 h 5266175"/>
              <a:gd name="connsiteX9" fmla="*/ 4091212 w 4314236"/>
              <a:gd name="connsiteY9" fmla="*/ 2779453 h 5266175"/>
              <a:gd name="connsiteX10" fmla="*/ 4314236 w 4314236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  <a:gd name="connsiteX0" fmla="*/ 4314236 w 4400003"/>
              <a:gd name="connsiteY0" fmla="*/ 5266175 h 5266175"/>
              <a:gd name="connsiteX1" fmla="*/ 1950177 w 4400003"/>
              <a:gd name="connsiteY1" fmla="*/ 5266175 h 5266175"/>
              <a:gd name="connsiteX2" fmla="*/ 1537582 w 4400003"/>
              <a:gd name="connsiteY2" fmla="*/ 4530195 h 5266175"/>
              <a:gd name="connsiteX3" fmla="*/ 400158 w 4400003"/>
              <a:gd name="connsiteY3" fmla="*/ 4084146 h 5266175"/>
              <a:gd name="connsiteX4" fmla="*/ 422460 w 4400003"/>
              <a:gd name="connsiteY4" fmla="*/ 3727307 h 5266175"/>
              <a:gd name="connsiteX5" fmla="*/ 310948 w 4400003"/>
              <a:gd name="connsiteY5" fmla="*/ 3303560 h 5266175"/>
              <a:gd name="connsiteX6" fmla="*/ 132529 w 4400003"/>
              <a:gd name="connsiteY6" fmla="*/ 2790604 h 5266175"/>
              <a:gd name="connsiteX7" fmla="*/ 455914 w 4400003"/>
              <a:gd name="connsiteY7" fmla="*/ 2177287 h 5266175"/>
              <a:gd name="connsiteX8" fmla="*/ 3199114 w 4400003"/>
              <a:gd name="connsiteY8" fmla="*/ 158916 h 5266175"/>
              <a:gd name="connsiteX9" fmla="*/ 4091212 w 4400003"/>
              <a:gd name="connsiteY9" fmla="*/ 2779453 h 5266175"/>
              <a:gd name="connsiteX10" fmla="*/ 4314236 w 4400003"/>
              <a:gd name="connsiteY10" fmla="*/ 5266175 h 5266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4400003" h="5266175">
                <a:moveTo>
                  <a:pt x="4314236" y="5266175"/>
                </a:moveTo>
                <a:lnTo>
                  <a:pt x="1950177" y="5266175"/>
                </a:lnTo>
                <a:lnTo>
                  <a:pt x="1537582" y="4530195"/>
                </a:lnTo>
                <a:cubicBezTo>
                  <a:pt x="355553" y="4838712"/>
                  <a:pt x="199436" y="4533912"/>
                  <a:pt x="400158" y="4084146"/>
                </a:cubicBezTo>
                <a:cubicBezTo>
                  <a:pt x="262627" y="3864839"/>
                  <a:pt x="303514" y="3823951"/>
                  <a:pt x="422460" y="3727307"/>
                </a:cubicBezTo>
                <a:cubicBezTo>
                  <a:pt x="117660" y="3742175"/>
                  <a:pt x="348119" y="3444809"/>
                  <a:pt x="310948" y="3303560"/>
                </a:cubicBezTo>
                <a:cubicBezTo>
                  <a:pt x="-149969" y="3188331"/>
                  <a:pt x="2431" y="2983891"/>
                  <a:pt x="132529" y="2790604"/>
                </a:cubicBezTo>
                <a:cubicBezTo>
                  <a:pt x="262626" y="2597316"/>
                  <a:pt x="392724" y="2404028"/>
                  <a:pt x="455914" y="2177287"/>
                </a:cubicBezTo>
                <a:cubicBezTo>
                  <a:pt x="-123949" y="645853"/>
                  <a:pt x="2061690" y="-417230"/>
                  <a:pt x="3199114" y="158916"/>
                </a:cubicBezTo>
                <a:cubicBezTo>
                  <a:pt x="4254763" y="653286"/>
                  <a:pt x="4775154" y="1749824"/>
                  <a:pt x="4091212" y="2779453"/>
                </a:cubicBezTo>
                <a:cubicBezTo>
                  <a:pt x="3797563" y="3441092"/>
                  <a:pt x="3793846" y="4849863"/>
                  <a:pt x="4314236" y="5266175"/>
                </a:cubicBezTo>
                <a:close/>
              </a:path>
            </a:pathLst>
          </a:cu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100000">
                <a:schemeClr val="bg1">
                  <a:lumMod val="95000"/>
                </a:schemeClr>
              </a:gs>
            </a:gsLst>
            <a:lin ang="5400000" scaled="1"/>
          </a:gradFill>
          <a:ln w="22225">
            <a:solidFill>
              <a:schemeClr val="bg1"/>
            </a:solidFill>
          </a:ln>
          <a:effectLst>
            <a:outerShdw blurRad="165100" dist="25400" dir="2700000" algn="t" rotWithShape="0">
              <a:prstClr val="black">
                <a:alpha val="39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2374137" y="3473628"/>
            <a:ext cx="1409535" cy="1409535"/>
            <a:chOff x="2412414" y="3475022"/>
            <a:chExt cx="1409535" cy="1409535"/>
          </a:xfrm>
        </p:grpSpPr>
        <p:sp>
          <p:nvSpPr>
            <p:cNvPr id="53" name="椭圆 52"/>
            <p:cNvSpPr/>
            <p:nvPr/>
          </p:nvSpPr>
          <p:spPr>
            <a:xfrm>
              <a:off x="2412414" y="3475022"/>
              <a:ext cx="1409535" cy="1409535"/>
            </a:xfrm>
            <a:prstGeom prst="ellipse">
              <a:avLst/>
            </a:prstGeom>
            <a:solidFill>
              <a:srgbClr val="EEB0BB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54" name="组合 53"/>
            <p:cNvGrpSpPr/>
            <p:nvPr/>
          </p:nvGrpSpPr>
          <p:grpSpPr>
            <a:xfrm>
              <a:off x="2775139" y="3859090"/>
              <a:ext cx="643932" cy="641398"/>
              <a:chOff x="4557733" y="2434359"/>
              <a:chExt cx="512624" cy="510606"/>
            </a:xfrm>
            <a:solidFill>
              <a:schemeClr val="bg1"/>
            </a:solidFill>
          </p:grpSpPr>
          <p:sp>
            <p:nvSpPr>
              <p:cNvPr id="55" name="Freeform 7"/>
              <p:cNvSpPr>
                <a:spLocks noEditPoints="1"/>
              </p:cNvSpPr>
              <p:nvPr/>
            </p:nvSpPr>
            <p:spPr bwMode="auto">
              <a:xfrm>
                <a:off x="4557733" y="2434359"/>
                <a:ext cx="512624" cy="510606"/>
              </a:xfrm>
              <a:custGeom>
                <a:avLst/>
                <a:gdLst>
                  <a:gd name="T0" fmla="*/ 86 w 172"/>
                  <a:gd name="T1" fmla="*/ 21 h 172"/>
                  <a:gd name="T2" fmla="*/ 151 w 172"/>
                  <a:gd name="T3" fmla="*/ 86 h 172"/>
                  <a:gd name="T4" fmla="*/ 86 w 172"/>
                  <a:gd name="T5" fmla="*/ 151 h 172"/>
                  <a:gd name="T6" fmla="*/ 21 w 172"/>
                  <a:gd name="T7" fmla="*/ 86 h 172"/>
                  <a:gd name="T8" fmla="*/ 86 w 172"/>
                  <a:gd name="T9" fmla="*/ 21 h 172"/>
                  <a:gd name="T10" fmla="*/ 86 w 172"/>
                  <a:gd name="T11" fmla="*/ 0 h 172"/>
                  <a:gd name="T12" fmla="*/ 0 w 172"/>
                  <a:gd name="T13" fmla="*/ 86 h 172"/>
                  <a:gd name="T14" fmla="*/ 86 w 172"/>
                  <a:gd name="T15" fmla="*/ 172 h 172"/>
                  <a:gd name="T16" fmla="*/ 172 w 172"/>
                  <a:gd name="T17" fmla="*/ 86 h 172"/>
                  <a:gd name="T18" fmla="*/ 86 w 172"/>
                  <a:gd name="T19" fmla="*/ 0 h 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72" h="172">
                    <a:moveTo>
                      <a:pt x="86" y="21"/>
                    </a:moveTo>
                    <a:cubicBezTo>
                      <a:pt x="122" y="21"/>
                      <a:pt x="151" y="50"/>
                      <a:pt x="151" y="86"/>
                    </a:cubicBezTo>
                    <a:cubicBezTo>
                      <a:pt x="151" y="122"/>
                      <a:pt x="122" y="151"/>
                      <a:pt x="86" y="151"/>
                    </a:cubicBezTo>
                    <a:cubicBezTo>
                      <a:pt x="50" y="151"/>
                      <a:pt x="21" y="122"/>
                      <a:pt x="21" y="86"/>
                    </a:cubicBezTo>
                    <a:cubicBezTo>
                      <a:pt x="21" y="50"/>
                      <a:pt x="50" y="21"/>
                      <a:pt x="86" y="21"/>
                    </a:cubicBezTo>
                    <a:moveTo>
                      <a:pt x="86" y="0"/>
                    </a:moveTo>
                    <a:cubicBezTo>
                      <a:pt x="38" y="0"/>
                      <a:pt x="0" y="38"/>
                      <a:pt x="0" y="86"/>
                    </a:cubicBezTo>
                    <a:cubicBezTo>
                      <a:pt x="0" y="134"/>
                      <a:pt x="38" y="172"/>
                      <a:pt x="86" y="172"/>
                    </a:cubicBezTo>
                    <a:cubicBezTo>
                      <a:pt x="134" y="172"/>
                      <a:pt x="172" y="134"/>
                      <a:pt x="172" y="86"/>
                    </a:cubicBezTo>
                    <a:cubicBezTo>
                      <a:pt x="172" y="38"/>
                      <a:pt x="134" y="0"/>
                      <a:pt x="86" y="0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8"/>
              <p:cNvSpPr>
                <a:spLocks/>
              </p:cNvSpPr>
              <p:nvPr/>
            </p:nvSpPr>
            <p:spPr bwMode="auto">
              <a:xfrm>
                <a:off x="4781753" y="2529215"/>
                <a:ext cx="129165" cy="254294"/>
              </a:xfrm>
              <a:custGeom>
                <a:avLst/>
                <a:gdLst>
                  <a:gd name="T0" fmla="*/ 33 w 44"/>
                  <a:gd name="T1" fmla="*/ 86 h 86"/>
                  <a:gd name="T2" fmla="*/ 25 w 44"/>
                  <a:gd name="T3" fmla="*/ 83 h 86"/>
                  <a:gd name="T4" fmla="*/ 3 w 44"/>
                  <a:gd name="T5" fmla="*/ 62 h 86"/>
                  <a:gd name="T6" fmla="*/ 0 w 44"/>
                  <a:gd name="T7" fmla="*/ 54 h 86"/>
                  <a:gd name="T8" fmla="*/ 0 w 44"/>
                  <a:gd name="T9" fmla="*/ 54 h 86"/>
                  <a:gd name="T10" fmla="*/ 0 w 44"/>
                  <a:gd name="T11" fmla="*/ 54 h 86"/>
                  <a:gd name="T12" fmla="*/ 0 w 44"/>
                  <a:gd name="T13" fmla="*/ 11 h 86"/>
                  <a:gd name="T14" fmla="*/ 11 w 44"/>
                  <a:gd name="T15" fmla="*/ 0 h 86"/>
                  <a:gd name="T16" fmla="*/ 22 w 44"/>
                  <a:gd name="T17" fmla="*/ 11 h 86"/>
                  <a:gd name="T18" fmla="*/ 22 w 44"/>
                  <a:gd name="T19" fmla="*/ 50 h 86"/>
                  <a:gd name="T20" fmla="*/ 40 w 44"/>
                  <a:gd name="T21" fmla="*/ 68 h 86"/>
                  <a:gd name="T22" fmla="*/ 40 w 44"/>
                  <a:gd name="T23" fmla="*/ 83 h 86"/>
                  <a:gd name="T24" fmla="*/ 33 w 44"/>
                  <a:gd name="T25" fmla="*/ 8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4" h="86">
                    <a:moveTo>
                      <a:pt x="33" y="86"/>
                    </a:moveTo>
                    <a:cubicBezTo>
                      <a:pt x="30" y="86"/>
                      <a:pt x="27" y="85"/>
                      <a:pt x="25" y="83"/>
                    </a:cubicBezTo>
                    <a:cubicBezTo>
                      <a:pt x="3" y="62"/>
                      <a:pt x="3" y="62"/>
                      <a:pt x="3" y="62"/>
                    </a:cubicBezTo>
                    <a:cubicBezTo>
                      <a:pt x="1" y="60"/>
                      <a:pt x="0" y="57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54"/>
                      <a:pt x="0" y="54"/>
                      <a:pt x="0" y="54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5"/>
                      <a:pt x="5" y="0"/>
                      <a:pt x="11" y="0"/>
                    </a:cubicBezTo>
                    <a:cubicBezTo>
                      <a:pt x="17" y="0"/>
                      <a:pt x="22" y="5"/>
                      <a:pt x="22" y="11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4" y="72"/>
                      <a:pt x="44" y="79"/>
                      <a:pt x="40" y="83"/>
                    </a:cubicBezTo>
                    <a:cubicBezTo>
                      <a:pt x="38" y="85"/>
                      <a:pt x="35" y="86"/>
                      <a:pt x="33" y="86"/>
                    </a:cubicBez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57" name="组合 56"/>
          <p:cNvGrpSpPr/>
          <p:nvPr/>
        </p:nvGrpSpPr>
        <p:grpSpPr>
          <a:xfrm>
            <a:off x="3752839" y="2790884"/>
            <a:ext cx="1409535" cy="1409535"/>
            <a:chOff x="3791116" y="2792278"/>
            <a:chExt cx="1409535" cy="1409535"/>
          </a:xfrm>
        </p:grpSpPr>
        <p:sp>
          <p:nvSpPr>
            <p:cNvPr id="58" name="椭圆 57"/>
            <p:cNvSpPr/>
            <p:nvPr/>
          </p:nvSpPr>
          <p:spPr>
            <a:xfrm>
              <a:off x="3791116" y="2792278"/>
              <a:ext cx="1409535" cy="1409535"/>
            </a:xfrm>
            <a:prstGeom prst="ellipse">
              <a:avLst/>
            </a:prstGeom>
            <a:solidFill>
              <a:srgbClr val="916C9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grpSp>
          <p:nvGrpSpPr>
            <p:cNvPr id="59" name="组合 58"/>
            <p:cNvGrpSpPr/>
            <p:nvPr/>
          </p:nvGrpSpPr>
          <p:grpSpPr>
            <a:xfrm>
              <a:off x="4195446" y="3164172"/>
              <a:ext cx="589616" cy="567026"/>
              <a:chOff x="6159731" y="1864447"/>
              <a:chExt cx="469385" cy="451400"/>
            </a:xfrm>
            <a:solidFill>
              <a:schemeClr val="bg1"/>
            </a:solidFill>
          </p:grpSpPr>
          <p:sp>
            <p:nvSpPr>
              <p:cNvPr id="60" name="Oval 131"/>
              <p:cNvSpPr>
                <a:spLocks noChangeArrowheads="1"/>
              </p:cNvSpPr>
              <p:nvPr/>
            </p:nvSpPr>
            <p:spPr bwMode="auto">
              <a:xfrm>
                <a:off x="6288812" y="1864447"/>
                <a:ext cx="211223" cy="213926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  <p:sp>
            <p:nvSpPr>
              <p:cNvPr id="61" name="Freeform 134"/>
              <p:cNvSpPr>
                <a:spLocks/>
              </p:cNvSpPr>
              <p:nvPr/>
            </p:nvSpPr>
            <p:spPr bwMode="auto">
              <a:xfrm>
                <a:off x="6159731" y="2111736"/>
                <a:ext cx="469385" cy="204111"/>
              </a:xfrm>
              <a:custGeom>
                <a:avLst/>
                <a:gdLst>
                  <a:gd name="T0" fmla="*/ 35 w 200"/>
                  <a:gd name="T1" fmla="*/ 87 h 87"/>
                  <a:gd name="T2" fmla="*/ 35 w 200"/>
                  <a:gd name="T3" fmla="*/ 72 h 87"/>
                  <a:gd name="T4" fmla="*/ 46 w 200"/>
                  <a:gd name="T5" fmla="*/ 72 h 87"/>
                  <a:gd name="T6" fmla="*/ 46 w 200"/>
                  <a:gd name="T7" fmla="*/ 87 h 87"/>
                  <a:gd name="T8" fmla="*/ 155 w 200"/>
                  <a:gd name="T9" fmla="*/ 87 h 87"/>
                  <a:gd name="T10" fmla="*/ 155 w 200"/>
                  <a:gd name="T11" fmla="*/ 72 h 87"/>
                  <a:gd name="T12" fmla="*/ 166 w 200"/>
                  <a:gd name="T13" fmla="*/ 72 h 87"/>
                  <a:gd name="T14" fmla="*/ 166 w 200"/>
                  <a:gd name="T15" fmla="*/ 87 h 87"/>
                  <a:gd name="T16" fmla="*/ 199 w 200"/>
                  <a:gd name="T17" fmla="*/ 87 h 87"/>
                  <a:gd name="T18" fmla="*/ 200 w 200"/>
                  <a:gd name="T19" fmla="*/ 43 h 87"/>
                  <a:gd name="T20" fmla="*/ 156 w 200"/>
                  <a:gd name="T21" fmla="*/ 0 h 87"/>
                  <a:gd name="T22" fmla="*/ 156 w 200"/>
                  <a:gd name="T23" fmla="*/ 0 h 87"/>
                  <a:gd name="T24" fmla="*/ 156 w 200"/>
                  <a:gd name="T25" fmla="*/ 0 h 87"/>
                  <a:gd name="T26" fmla="*/ 140 w 200"/>
                  <a:gd name="T27" fmla="*/ 0 h 87"/>
                  <a:gd name="T28" fmla="*/ 100 w 200"/>
                  <a:gd name="T29" fmla="*/ 80 h 87"/>
                  <a:gd name="T30" fmla="*/ 60 w 200"/>
                  <a:gd name="T31" fmla="*/ 0 h 87"/>
                  <a:gd name="T32" fmla="*/ 45 w 200"/>
                  <a:gd name="T33" fmla="*/ 0 h 87"/>
                  <a:gd name="T34" fmla="*/ 45 w 200"/>
                  <a:gd name="T35" fmla="*/ 0 h 87"/>
                  <a:gd name="T36" fmla="*/ 44 w 200"/>
                  <a:gd name="T37" fmla="*/ 0 h 87"/>
                  <a:gd name="T38" fmla="*/ 1 w 200"/>
                  <a:gd name="T39" fmla="*/ 43 h 87"/>
                  <a:gd name="T40" fmla="*/ 0 w 200"/>
                  <a:gd name="T41" fmla="*/ 87 h 87"/>
                  <a:gd name="T42" fmla="*/ 35 w 200"/>
                  <a:gd name="T43" fmla="*/ 87 h 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00" h="87">
                    <a:moveTo>
                      <a:pt x="35" y="87"/>
                    </a:moveTo>
                    <a:cubicBezTo>
                      <a:pt x="35" y="72"/>
                      <a:pt x="35" y="72"/>
                      <a:pt x="35" y="72"/>
                    </a:cubicBezTo>
                    <a:cubicBezTo>
                      <a:pt x="46" y="72"/>
                      <a:pt x="46" y="72"/>
                      <a:pt x="46" y="72"/>
                    </a:cubicBezTo>
                    <a:cubicBezTo>
                      <a:pt x="46" y="87"/>
                      <a:pt x="46" y="87"/>
                      <a:pt x="46" y="87"/>
                    </a:cubicBezTo>
                    <a:cubicBezTo>
                      <a:pt x="155" y="87"/>
                      <a:pt x="155" y="87"/>
                      <a:pt x="155" y="87"/>
                    </a:cubicBezTo>
                    <a:cubicBezTo>
                      <a:pt x="155" y="72"/>
                      <a:pt x="155" y="72"/>
                      <a:pt x="155" y="72"/>
                    </a:cubicBezTo>
                    <a:cubicBezTo>
                      <a:pt x="166" y="72"/>
                      <a:pt x="166" y="72"/>
                      <a:pt x="166" y="72"/>
                    </a:cubicBezTo>
                    <a:cubicBezTo>
                      <a:pt x="166" y="87"/>
                      <a:pt x="166" y="87"/>
                      <a:pt x="166" y="87"/>
                    </a:cubicBezTo>
                    <a:cubicBezTo>
                      <a:pt x="199" y="87"/>
                      <a:pt x="199" y="87"/>
                      <a:pt x="199" y="87"/>
                    </a:cubicBezTo>
                    <a:cubicBezTo>
                      <a:pt x="199" y="47"/>
                      <a:pt x="200" y="43"/>
                      <a:pt x="200" y="43"/>
                    </a:cubicBezTo>
                    <a:cubicBezTo>
                      <a:pt x="200" y="19"/>
                      <a:pt x="180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56" y="0"/>
                      <a:pt x="156" y="0"/>
                      <a:pt x="156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00" y="80"/>
                      <a:pt x="100" y="80"/>
                      <a:pt x="100" y="80"/>
                    </a:cubicBezTo>
                    <a:cubicBezTo>
                      <a:pt x="60" y="0"/>
                      <a:pt x="60" y="0"/>
                      <a:pt x="60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4" y="0"/>
                      <a:pt x="44" y="0"/>
                    </a:cubicBezTo>
                    <a:cubicBezTo>
                      <a:pt x="20" y="0"/>
                      <a:pt x="1" y="19"/>
                      <a:pt x="1" y="43"/>
                    </a:cubicBezTo>
                    <a:cubicBezTo>
                      <a:pt x="1" y="43"/>
                      <a:pt x="0" y="47"/>
                      <a:pt x="0" y="87"/>
                    </a:cubicBezTo>
                    <a:lnTo>
                      <a:pt x="35" y="8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8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3938204" y="1636826"/>
            <a:ext cx="973460" cy="973460"/>
            <a:chOff x="3976481" y="1638220"/>
            <a:chExt cx="973460" cy="973460"/>
          </a:xfrm>
        </p:grpSpPr>
        <p:sp>
          <p:nvSpPr>
            <p:cNvPr id="63" name="椭圆 62"/>
            <p:cNvSpPr/>
            <p:nvPr/>
          </p:nvSpPr>
          <p:spPr>
            <a:xfrm>
              <a:off x="3976481" y="1638220"/>
              <a:ext cx="973460" cy="973460"/>
            </a:xfrm>
            <a:prstGeom prst="ellipse">
              <a:avLst/>
            </a:prstGeom>
            <a:solidFill>
              <a:srgbClr val="916C90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grpSp>
          <p:nvGrpSpPr>
            <p:cNvPr id="64" name="组合 63"/>
            <p:cNvGrpSpPr/>
            <p:nvPr/>
          </p:nvGrpSpPr>
          <p:grpSpPr>
            <a:xfrm>
              <a:off x="4315854" y="1977219"/>
              <a:ext cx="371321" cy="321813"/>
              <a:chOff x="7090992" y="4839631"/>
              <a:chExt cx="424306" cy="367732"/>
            </a:xfrm>
            <a:solidFill>
              <a:schemeClr val="bg1"/>
            </a:solidFill>
          </p:grpSpPr>
          <p:sp>
            <p:nvSpPr>
              <p:cNvPr id="65" name="Freeform 19"/>
              <p:cNvSpPr>
                <a:spLocks/>
              </p:cNvSpPr>
              <p:nvPr/>
            </p:nvSpPr>
            <p:spPr bwMode="auto">
              <a:xfrm>
                <a:off x="7156995" y="4994536"/>
                <a:ext cx="86882" cy="152885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66" name="Freeform 20"/>
              <p:cNvSpPr>
                <a:spLocks/>
              </p:cNvSpPr>
              <p:nvPr/>
            </p:nvSpPr>
            <p:spPr bwMode="auto">
              <a:xfrm>
                <a:off x="7282266" y="4937962"/>
                <a:ext cx="86882" cy="209459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71" name="Freeform 21"/>
              <p:cNvSpPr>
                <a:spLocks/>
              </p:cNvSpPr>
              <p:nvPr/>
            </p:nvSpPr>
            <p:spPr bwMode="auto">
              <a:xfrm>
                <a:off x="7408885" y="4891491"/>
                <a:ext cx="86882" cy="255931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80" name="Freeform 22"/>
              <p:cNvSpPr>
                <a:spLocks/>
              </p:cNvSpPr>
              <p:nvPr/>
            </p:nvSpPr>
            <p:spPr bwMode="auto">
              <a:xfrm>
                <a:off x="7090992" y="4839631"/>
                <a:ext cx="424306" cy="367732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1" name="组合 80"/>
          <p:cNvGrpSpPr/>
          <p:nvPr/>
        </p:nvGrpSpPr>
        <p:grpSpPr>
          <a:xfrm>
            <a:off x="2176282" y="1575157"/>
            <a:ext cx="1682636" cy="1682635"/>
            <a:chOff x="2214559" y="1576551"/>
            <a:chExt cx="1682636" cy="1682635"/>
          </a:xfrm>
        </p:grpSpPr>
        <p:sp>
          <p:nvSpPr>
            <p:cNvPr id="82" name="椭圆 81"/>
            <p:cNvSpPr/>
            <p:nvPr/>
          </p:nvSpPr>
          <p:spPr>
            <a:xfrm>
              <a:off x="2214559" y="1576551"/>
              <a:ext cx="1682636" cy="1682635"/>
            </a:xfrm>
            <a:prstGeom prst="ellipse">
              <a:avLst/>
            </a:prstGeom>
            <a:solidFill>
              <a:srgbClr val="E9716F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2633218" y="2062118"/>
              <a:ext cx="718912" cy="711500"/>
              <a:chOff x="4270293" y="4090633"/>
              <a:chExt cx="390570" cy="386543"/>
            </a:xfrm>
            <a:solidFill>
              <a:schemeClr val="bg1"/>
            </a:solidFill>
          </p:grpSpPr>
          <p:sp>
            <p:nvSpPr>
              <p:cNvPr id="84" name="Freeform 136"/>
              <p:cNvSpPr>
                <a:spLocks/>
              </p:cNvSpPr>
              <p:nvPr/>
            </p:nvSpPr>
            <p:spPr bwMode="auto">
              <a:xfrm>
                <a:off x="4270293" y="4307258"/>
                <a:ext cx="390570" cy="169918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85" name="Freeform 137"/>
              <p:cNvSpPr>
                <a:spLocks noEditPoints="1"/>
              </p:cNvSpPr>
              <p:nvPr/>
            </p:nvSpPr>
            <p:spPr bwMode="auto">
              <a:xfrm>
                <a:off x="4270293" y="4090633"/>
                <a:ext cx="390570" cy="224678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86" name="组合 85"/>
          <p:cNvGrpSpPr/>
          <p:nvPr/>
        </p:nvGrpSpPr>
        <p:grpSpPr>
          <a:xfrm>
            <a:off x="3784036" y="4301732"/>
            <a:ext cx="1002514" cy="973460"/>
            <a:chOff x="3822313" y="4303126"/>
            <a:chExt cx="1002514" cy="973460"/>
          </a:xfrm>
        </p:grpSpPr>
        <p:sp>
          <p:nvSpPr>
            <p:cNvPr id="87" name="椭圆 86"/>
            <p:cNvSpPr/>
            <p:nvPr/>
          </p:nvSpPr>
          <p:spPr>
            <a:xfrm>
              <a:off x="3822313" y="4303126"/>
              <a:ext cx="973460" cy="973460"/>
            </a:xfrm>
            <a:prstGeom prst="ellipse">
              <a:avLst/>
            </a:prstGeom>
            <a:solidFill>
              <a:srgbClr val="2E75B6"/>
            </a:solidFill>
            <a:ln>
              <a:noFill/>
            </a:ln>
            <a:effectLst>
              <a:outerShdw blurRad="241300" dist="63500" dir="5400000" algn="t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600">
                <a:solidFill>
                  <a:prstClr val="black"/>
                </a:solidFill>
              </a:endParaRPr>
            </a:p>
          </p:txBody>
        </p:sp>
        <p:sp>
          <p:nvSpPr>
            <p:cNvPr id="88" name="矩形 87"/>
            <p:cNvSpPr/>
            <p:nvPr/>
          </p:nvSpPr>
          <p:spPr>
            <a:xfrm>
              <a:off x="3856292" y="4526201"/>
              <a:ext cx="968535" cy="52322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bg1"/>
                  </a:solidFill>
                  <a:latin typeface="Impact" panose="020B0806030902050204" pitchFamily="34" charset="0"/>
                  <a:ea typeface="微软雅黑" panose="020B0503020204020204" pitchFamily="34" charset="-122"/>
                  <a:cs typeface="BrowalliaUPC" panose="020B0604020202020204" pitchFamily="34" charset="-34"/>
                </a:rPr>
                <a:t>TITLE </a:t>
              </a:r>
              <a:endParaRPr lang="zh-CN" altLang="en-US" sz="28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7171090" y="1544155"/>
            <a:ext cx="3455523" cy="769442"/>
            <a:chOff x="8548024" y="1459078"/>
            <a:chExt cx="2486421" cy="769442"/>
          </a:xfrm>
        </p:grpSpPr>
        <p:sp>
          <p:nvSpPr>
            <p:cNvPr id="90" name="矩形 89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</a:p>
          </p:txBody>
        </p:sp>
        <p:sp>
          <p:nvSpPr>
            <p:cNvPr id="91" name="矩形 90"/>
            <p:cNvSpPr/>
            <p:nvPr/>
          </p:nvSpPr>
          <p:spPr>
            <a:xfrm>
              <a:off x="8548024" y="1459078"/>
              <a:ext cx="2265051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7171090" y="2749936"/>
            <a:ext cx="3455523" cy="769442"/>
            <a:chOff x="8548024" y="1459078"/>
            <a:chExt cx="2486421" cy="769442"/>
          </a:xfrm>
        </p:grpSpPr>
        <p:sp>
          <p:nvSpPr>
            <p:cNvPr id="93" name="矩形 92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</a:p>
          </p:txBody>
        </p:sp>
        <p:sp>
          <p:nvSpPr>
            <p:cNvPr id="94" name="矩形 93"/>
            <p:cNvSpPr/>
            <p:nvPr/>
          </p:nvSpPr>
          <p:spPr>
            <a:xfrm>
              <a:off x="8548024" y="1459078"/>
              <a:ext cx="1779859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E9716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171091" y="3944532"/>
            <a:ext cx="3455522" cy="769442"/>
            <a:chOff x="8548025" y="1459078"/>
            <a:chExt cx="2486420" cy="769442"/>
          </a:xfrm>
        </p:grpSpPr>
        <p:sp>
          <p:nvSpPr>
            <p:cNvPr id="96" name="矩形 95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</a:p>
          </p:txBody>
        </p:sp>
        <p:sp>
          <p:nvSpPr>
            <p:cNvPr id="97" name="矩形 96"/>
            <p:cNvSpPr/>
            <p:nvPr/>
          </p:nvSpPr>
          <p:spPr>
            <a:xfrm>
              <a:off x="8548025" y="1459078"/>
              <a:ext cx="215308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7171091" y="5150313"/>
            <a:ext cx="3455522" cy="769442"/>
            <a:chOff x="8548025" y="1459078"/>
            <a:chExt cx="2486420" cy="769442"/>
          </a:xfrm>
        </p:grpSpPr>
        <p:sp>
          <p:nvSpPr>
            <p:cNvPr id="99" name="矩形 98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F1827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</a:p>
          </p:txBody>
        </p:sp>
        <p:sp>
          <p:nvSpPr>
            <p:cNvPr id="100" name="矩形 99"/>
            <p:cNvSpPr/>
            <p:nvPr/>
          </p:nvSpPr>
          <p:spPr>
            <a:xfrm>
              <a:off x="8548025" y="1459078"/>
              <a:ext cx="2153084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F1827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22052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ractur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00"/>
                            </p:stCondLst>
                            <p:childTnLst>
                              <p:par>
                                <p:cTn id="2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200"/>
                            </p:stCondLst>
                            <p:childTnLst>
                              <p:par>
                                <p:cTn id="3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700"/>
                            </p:stCondLst>
                            <p:childTnLst>
                              <p:par>
                                <p:cTn id="36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2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7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200"/>
                            </p:stCondLst>
                            <p:childTnLst>
                              <p:par>
                                <p:cTn id="5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700"/>
                            </p:stCondLst>
                            <p:childTnLst>
                              <p:par>
                                <p:cTn id="5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6200"/>
                            </p:stCondLst>
                            <p:childTnLst>
                              <p:par>
                                <p:cTn id="5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49" grpId="0"/>
      <p:bldP spid="50" grpId="0"/>
      <p:bldP spid="5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79"/>
          <a:stretch/>
        </p:blipFill>
        <p:spPr>
          <a:xfrm>
            <a:off x="0" y="3426"/>
            <a:ext cx="12192001" cy="6854574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383996" y="-1356537"/>
            <a:ext cx="5994400" cy="599440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95170" y="140102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  <p:sp>
        <p:nvSpPr>
          <p:cNvPr id="5" name="矩形 4"/>
          <p:cNvSpPr/>
          <p:nvPr/>
        </p:nvSpPr>
        <p:spPr>
          <a:xfrm>
            <a:off x="5745239" y="2108906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66766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1388 -0.13842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0" y="-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产品概述</a:t>
            </a:r>
          </a:p>
        </p:txBody>
      </p:sp>
      <p:sp>
        <p:nvSpPr>
          <p:cNvPr id="46" name="圆角矩形 45"/>
          <p:cNvSpPr/>
          <p:nvPr/>
        </p:nvSpPr>
        <p:spPr>
          <a:xfrm>
            <a:off x="2030973" y="2541340"/>
            <a:ext cx="1637954" cy="1350970"/>
          </a:xfrm>
          <a:prstGeom prst="roundRect">
            <a:avLst>
              <a:gd name="adj" fmla="val 10000"/>
            </a:avLst>
          </a:prstGeom>
          <a:blipFill>
            <a:blip r:embed="rId3"/>
            <a:stretch>
              <a:fillRect/>
            </a:stretch>
          </a:blipFill>
          <a:ln w="15875">
            <a:solidFill>
              <a:schemeClr val="bg1"/>
            </a:solidFill>
          </a:ln>
        </p:spPr>
        <p:style>
          <a:lnRef idx="2">
            <a:schemeClr val="accent2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7" name="形状 66"/>
          <p:cNvSpPr/>
          <p:nvPr/>
        </p:nvSpPr>
        <p:spPr>
          <a:xfrm>
            <a:off x="2924366" y="2765787"/>
            <a:ext cx="1950119" cy="1950119"/>
          </a:xfrm>
          <a:prstGeom prst="leftCircularArrow">
            <a:avLst>
              <a:gd name="adj1" fmla="val 3886"/>
              <a:gd name="adj2" fmla="val 486698"/>
              <a:gd name="adj3" fmla="val 2262209"/>
              <a:gd name="adj4" fmla="val 9024489"/>
              <a:gd name="adj5" fmla="val 4534"/>
            </a:avLst>
          </a:prstGeom>
          <a:solidFill>
            <a:srgbClr val="2E75B6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2">
              <a:hueOff val="0"/>
              <a:satOff val="0"/>
              <a:lumOff val="0"/>
              <a:alphaOff val="0"/>
            </a:schemeClr>
          </a:fillRef>
          <a:effectRef idx="0">
            <a:schemeClr val="accent2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68" name="圆角矩形 67"/>
          <p:cNvSpPr/>
          <p:nvPr/>
        </p:nvSpPr>
        <p:spPr>
          <a:xfrm>
            <a:off x="4211821" y="2541340"/>
            <a:ext cx="1637954" cy="1350970"/>
          </a:xfrm>
          <a:prstGeom prst="roundRect">
            <a:avLst>
              <a:gd name="adj" fmla="val 10000"/>
            </a:avLst>
          </a:prstGeom>
          <a:blipFill>
            <a:blip r:embed="rId4"/>
            <a:stretch>
              <a:fillRect/>
            </a:stretch>
          </a:blipFill>
          <a:ln w="15875">
            <a:solidFill>
              <a:schemeClr val="bg1"/>
            </a:solidFill>
          </a:ln>
        </p:spPr>
        <p:style>
          <a:lnRef idx="2">
            <a:schemeClr val="accent3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69" name="环形箭头 68"/>
          <p:cNvSpPr/>
          <p:nvPr/>
        </p:nvSpPr>
        <p:spPr>
          <a:xfrm>
            <a:off x="5091564" y="1664774"/>
            <a:ext cx="2159412" cy="2159412"/>
          </a:xfrm>
          <a:prstGeom prst="circularArrow">
            <a:avLst>
              <a:gd name="adj1" fmla="val 3510"/>
              <a:gd name="adj2" fmla="val 435572"/>
              <a:gd name="adj3" fmla="val 19388918"/>
              <a:gd name="adj4" fmla="val 12575511"/>
              <a:gd name="adj5" fmla="val 4095"/>
            </a:avLst>
          </a:prstGeom>
          <a:solidFill>
            <a:srgbClr val="E9716F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3">
              <a:hueOff val="0"/>
              <a:satOff val="0"/>
              <a:lumOff val="0"/>
              <a:alphaOff val="0"/>
            </a:schemeClr>
          </a:fillRef>
          <a:effectRef idx="0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0" name="圆角矩形 69"/>
          <p:cNvSpPr/>
          <p:nvPr/>
        </p:nvSpPr>
        <p:spPr>
          <a:xfrm>
            <a:off x="6392669" y="2541340"/>
            <a:ext cx="1637954" cy="1350970"/>
          </a:xfrm>
          <a:prstGeom prst="roundRect">
            <a:avLst>
              <a:gd name="adj" fmla="val 10000"/>
            </a:avLst>
          </a:prstGeom>
          <a:blipFill>
            <a:blip r:embed="rId5"/>
            <a:stretch>
              <a:fillRect/>
            </a:stretch>
          </a:blipFill>
          <a:ln w="15875">
            <a:solidFill>
              <a:schemeClr val="bg1"/>
            </a:solidFill>
          </a:ln>
        </p:spPr>
        <p:style>
          <a:lnRef idx="2">
            <a:schemeClr val="accent4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2" name="形状 71"/>
          <p:cNvSpPr/>
          <p:nvPr/>
        </p:nvSpPr>
        <p:spPr>
          <a:xfrm>
            <a:off x="7286062" y="2765787"/>
            <a:ext cx="1950119" cy="1950119"/>
          </a:xfrm>
          <a:prstGeom prst="leftCircularArrow">
            <a:avLst>
              <a:gd name="adj1" fmla="val 3886"/>
              <a:gd name="adj2" fmla="val 486698"/>
              <a:gd name="adj3" fmla="val 2262209"/>
              <a:gd name="adj4" fmla="val 9024489"/>
              <a:gd name="adj5" fmla="val 4534"/>
            </a:avLst>
          </a:prstGeom>
          <a:solidFill>
            <a:srgbClr val="2E75B6"/>
          </a:solidFill>
          <a:ln>
            <a:noFill/>
          </a:ln>
        </p:spPr>
        <p:style>
          <a:lnRef idx="0">
            <a:scrgbClr r="0" g="0" b="0"/>
          </a:lnRef>
          <a:fillRef idx="1">
            <a:schemeClr val="accent4">
              <a:hueOff val="0"/>
              <a:satOff val="0"/>
              <a:lumOff val="0"/>
              <a:alphaOff val="0"/>
            </a:schemeClr>
          </a:fillRef>
          <a:effectRef idx="0">
            <a:schemeClr val="accent4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73" name="圆角矩形 72"/>
          <p:cNvSpPr/>
          <p:nvPr/>
        </p:nvSpPr>
        <p:spPr>
          <a:xfrm>
            <a:off x="8573517" y="2541340"/>
            <a:ext cx="1637954" cy="1350970"/>
          </a:xfrm>
          <a:prstGeom prst="roundRect">
            <a:avLst>
              <a:gd name="adj" fmla="val 10000"/>
            </a:avLst>
          </a:prstGeom>
          <a:blipFill>
            <a:blip r:embed="rId6"/>
            <a:stretch>
              <a:fillRect/>
            </a:stretch>
          </a:blipFill>
          <a:ln w="15875">
            <a:solidFill>
              <a:schemeClr val="bg1"/>
            </a:solidFill>
          </a:ln>
        </p:spPr>
        <p:style>
          <a:lnRef idx="2">
            <a:schemeClr val="accent5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78" name="圆角矩形 77"/>
          <p:cNvSpPr/>
          <p:nvPr/>
        </p:nvSpPr>
        <p:spPr>
          <a:xfrm>
            <a:off x="2469736" y="3663614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2E75B6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矩形 78"/>
          <p:cNvSpPr/>
          <p:nvPr/>
        </p:nvSpPr>
        <p:spPr>
          <a:xfrm>
            <a:off x="2446527" y="3706908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rPr>
              <a:t>添加标题</a:t>
            </a:r>
          </a:p>
        </p:txBody>
      </p:sp>
      <p:sp>
        <p:nvSpPr>
          <p:cNvPr id="101" name="圆角矩形 100"/>
          <p:cNvSpPr/>
          <p:nvPr/>
        </p:nvSpPr>
        <p:spPr>
          <a:xfrm>
            <a:off x="4672074" y="2315815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E9716F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4648865" y="2359109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rPr>
              <a:t>添加标题</a:t>
            </a:r>
          </a:p>
        </p:txBody>
      </p:sp>
      <p:sp>
        <p:nvSpPr>
          <p:cNvPr id="103" name="圆角矩形 102"/>
          <p:cNvSpPr/>
          <p:nvPr/>
        </p:nvSpPr>
        <p:spPr>
          <a:xfrm>
            <a:off x="6844126" y="3722044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2E75B6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4" name="矩形 103"/>
          <p:cNvSpPr/>
          <p:nvPr/>
        </p:nvSpPr>
        <p:spPr>
          <a:xfrm>
            <a:off x="6820917" y="3765338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rPr>
              <a:t>添加标题</a:t>
            </a:r>
          </a:p>
        </p:txBody>
      </p:sp>
      <p:sp>
        <p:nvSpPr>
          <p:cNvPr id="105" name="圆角矩形 104"/>
          <p:cNvSpPr/>
          <p:nvPr/>
        </p:nvSpPr>
        <p:spPr>
          <a:xfrm>
            <a:off x="9107651" y="2315815"/>
            <a:ext cx="1377882" cy="420570"/>
          </a:xfrm>
          <a:prstGeom prst="roundRect">
            <a:avLst>
              <a:gd name="adj" fmla="val 23715"/>
            </a:avLst>
          </a:prstGeom>
          <a:solidFill>
            <a:srgbClr val="E9716F"/>
          </a:soli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27000" dist="635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/>
          <p:cNvSpPr/>
          <p:nvPr/>
        </p:nvSpPr>
        <p:spPr>
          <a:xfrm>
            <a:off x="9084442" y="2359109"/>
            <a:ext cx="135020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spc="3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文泉驿等宽微米黑" panose="020B0606030804020204" pitchFamily="34" charset="-122"/>
              </a:rPr>
              <a:t>添加标题</a:t>
            </a:r>
          </a:p>
        </p:txBody>
      </p:sp>
      <p:sp>
        <p:nvSpPr>
          <p:cNvPr id="107" name="TextBox 3073"/>
          <p:cNvSpPr txBox="1"/>
          <p:nvPr/>
        </p:nvSpPr>
        <p:spPr>
          <a:xfrm>
            <a:off x="2645906" y="5048184"/>
            <a:ext cx="6900187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1292326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0">
        <p14:honeycomb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2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4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6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6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6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 animBg="1"/>
          <p:bldP spid="79" grpId="0"/>
          <p:bldP spid="101" grpId="0" animBg="1"/>
          <p:bldP spid="102" grpId="0"/>
          <p:bldP spid="103" grpId="0" animBg="1"/>
          <p:bldP spid="104" grpId="0"/>
          <p:bldP spid="105" grpId="0" animBg="1"/>
          <p:bldP spid="106" grpId="0"/>
          <p:bldP spid="10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500" fill="hold"/>
                                            <p:tgtEl>
                                              <p:spTgt spid="7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7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" dur="500"/>
                                            <p:tgtEl>
                                              <p:spTgt spid="7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7" fill="hold">
                                <p:stCondLst>
                                  <p:cond delay="650"/>
                                </p:stCondLst>
                                <p:childTnLst>
                                  <p:par>
                                    <p:cTn id="18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0" dur="5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1" fill="hold">
                                <p:stCondLst>
                                  <p:cond delay="1150"/>
                                </p:stCondLst>
                                <p:childTnLst>
                                  <p:par>
                                    <p:cTn id="22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4" dur="500"/>
                                            <p:tgtEl>
                                              <p:spTgt spid="6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10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10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10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4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35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7" dur="500"/>
                                            <p:tgtEl>
                                              <p:spTgt spid="6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8" fill="hold">
                                <p:stCondLst>
                                  <p:cond delay="2300"/>
                                </p:stCondLst>
                                <p:childTnLst>
                                  <p:par>
                                    <p:cTn id="39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7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500" fill="hold"/>
                                            <p:tgtEl>
                                              <p:spTgt spid="10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8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9" dur="500" fill="hold"/>
                                            <p:tgtEl>
                                              <p:spTgt spid="10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0" dur="500"/>
                                            <p:tgtEl>
                                              <p:spTgt spid="10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1" fill="hold">
                                <p:stCondLst>
                                  <p:cond delay="2950"/>
                                </p:stCondLst>
                                <p:childTnLst>
                                  <p:par>
                                    <p:cTn id="52" presetID="2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4" dur="500"/>
                                            <p:tgtEl>
                                              <p:spTgt spid="7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5" fill="hold">
                                <p:stCondLst>
                                  <p:cond delay="3450"/>
                                </p:stCondLst>
                                <p:childTnLst>
                                  <p:par>
                                    <p:cTn id="56" presetID="21" presetClass="entr" presetSubtype="1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8" dur="500"/>
                                            <p:tgtEl>
                                              <p:spTgt spid="7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accel="6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500" fill="hold"/>
                                            <p:tgtEl>
                                              <p:spTgt spid="10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10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10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8" fill="hold">
                          <p:stCondLst>
                            <p:cond delay="indefinite"/>
                          </p:stCondLst>
                          <p:childTnLst>
                            <p:par>
                              <p:cTn id="69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70" presetID="22" presetClass="entr" presetSubtype="8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2" dur="750"/>
                                            <p:tgtEl>
                                              <p:spTgt spid="10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8" grpId="0" animBg="1"/>
          <p:bldP spid="79" grpId="0"/>
          <p:bldP spid="101" grpId="0" animBg="1"/>
          <p:bldP spid="102" grpId="0"/>
          <p:bldP spid="103" grpId="0" animBg="1"/>
          <p:bldP spid="104" grpId="0"/>
          <p:bldP spid="105" grpId="0" animBg="1"/>
          <p:bldP spid="106" grpId="0"/>
          <p:bldP spid="10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产品推广形式</a:t>
            </a:r>
          </a:p>
        </p:txBody>
      </p:sp>
      <p:sp>
        <p:nvSpPr>
          <p:cNvPr id="20" name="Freeform 6"/>
          <p:cNvSpPr>
            <a:spLocks/>
          </p:cNvSpPr>
          <p:nvPr/>
        </p:nvSpPr>
        <p:spPr bwMode="auto">
          <a:xfrm>
            <a:off x="4363127" y="1450977"/>
            <a:ext cx="1613372" cy="18275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60 w 932"/>
              <a:gd name="T7" fmla="*/ 922 h 1056"/>
              <a:gd name="T8" fmla="*/ 560 w 932"/>
              <a:gd name="T9" fmla="*/ 922 h 1056"/>
              <a:gd name="T10" fmla="*/ 560 w 932"/>
              <a:gd name="T11" fmla="*/ 922 h 1056"/>
              <a:gd name="T12" fmla="*/ 557 w 932"/>
              <a:gd name="T13" fmla="*/ 1056 h 1056"/>
              <a:gd name="T14" fmla="*/ 839 w 932"/>
              <a:gd name="T15" fmla="*/ 769 h 1056"/>
              <a:gd name="T16" fmla="*/ 929 w 932"/>
              <a:gd name="T17" fmla="*/ 513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8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60" y="922"/>
                  <a:pt x="560" y="922"/>
                  <a:pt x="560" y="922"/>
                </a:cubicBezTo>
                <a:cubicBezTo>
                  <a:pt x="557" y="1056"/>
                  <a:pt x="557" y="1056"/>
                  <a:pt x="557" y="1056"/>
                </a:cubicBezTo>
                <a:cubicBezTo>
                  <a:pt x="699" y="964"/>
                  <a:pt x="787" y="855"/>
                  <a:pt x="839" y="769"/>
                </a:cubicBezTo>
                <a:cubicBezTo>
                  <a:pt x="843" y="673"/>
                  <a:pt x="876" y="585"/>
                  <a:pt x="929" y="513"/>
                </a:cubicBezTo>
                <a:cubicBezTo>
                  <a:pt x="931" y="497"/>
                  <a:pt x="932" y="481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2E75B6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4810031" y="3287801"/>
            <a:ext cx="1613372" cy="1827513"/>
          </a:xfrm>
          <a:custGeom>
            <a:avLst/>
            <a:gdLst>
              <a:gd name="T0" fmla="*/ 466 w 932"/>
              <a:gd name="T1" fmla="*/ 0 h 1056"/>
              <a:gd name="T2" fmla="*/ 0 w 932"/>
              <a:gd name="T3" fmla="*/ 466 h 1056"/>
              <a:gd name="T4" fmla="*/ 466 w 932"/>
              <a:gd name="T5" fmla="*/ 931 h 1056"/>
              <a:gd name="T6" fmla="*/ 559 w 932"/>
              <a:gd name="T7" fmla="*/ 922 h 1056"/>
              <a:gd name="T8" fmla="*/ 559 w 932"/>
              <a:gd name="T9" fmla="*/ 922 h 1056"/>
              <a:gd name="T10" fmla="*/ 559 w 932"/>
              <a:gd name="T11" fmla="*/ 922 h 1056"/>
              <a:gd name="T12" fmla="*/ 556 w 932"/>
              <a:gd name="T13" fmla="*/ 1056 h 1056"/>
              <a:gd name="T14" fmla="*/ 772 w 932"/>
              <a:gd name="T15" fmla="*/ 864 h 1056"/>
              <a:gd name="T16" fmla="*/ 919 w 932"/>
              <a:gd name="T17" fmla="*/ 577 h 1056"/>
              <a:gd name="T18" fmla="*/ 932 w 932"/>
              <a:gd name="T19" fmla="*/ 466 h 1056"/>
              <a:gd name="T20" fmla="*/ 890 w 932"/>
              <a:gd name="T21" fmla="*/ 273 h 1056"/>
              <a:gd name="T22" fmla="*/ 689 w 932"/>
              <a:gd name="T23" fmla="*/ 57 h 1056"/>
              <a:gd name="T24" fmla="*/ 466 w 932"/>
              <a:gd name="T25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209" y="0"/>
                  <a:pt x="0" y="209"/>
                  <a:pt x="0" y="466"/>
                </a:cubicBezTo>
                <a:cubicBezTo>
                  <a:pt x="0" y="723"/>
                  <a:pt x="209" y="931"/>
                  <a:pt x="466" y="931"/>
                </a:cubicBezTo>
                <a:cubicBezTo>
                  <a:pt x="498" y="931"/>
                  <a:pt x="529" y="928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9" y="922"/>
                  <a:pt x="559" y="922"/>
                  <a:pt x="559" y="922"/>
                </a:cubicBezTo>
                <a:cubicBezTo>
                  <a:pt x="556" y="1056"/>
                  <a:pt x="556" y="1056"/>
                  <a:pt x="556" y="1056"/>
                </a:cubicBezTo>
                <a:cubicBezTo>
                  <a:pt x="650" y="996"/>
                  <a:pt x="720" y="928"/>
                  <a:pt x="772" y="864"/>
                </a:cubicBezTo>
                <a:cubicBezTo>
                  <a:pt x="786" y="751"/>
                  <a:pt x="839" y="650"/>
                  <a:pt x="919" y="577"/>
                </a:cubicBezTo>
                <a:cubicBezTo>
                  <a:pt x="927" y="541"/>
                  <a:pt x="932" y="502"/>
                  <a:pt x="932" y="466"/>
                </a:cubicBezTo>
                <a:cubicBezTo>
                  <a:pt x="932" y="397"/>
                  <a:pt x="917" y="331"/>
                  <a:pt x="890" y="273"/>
                </a:cubicBezTo>
                <a:cubicBezTo>
                  <a:pt x="797" y="201"/>
                  <a:pt x="733" y="124"/>
                  <a:pt x="689" y="57"/>
                </a:cubicBezTo>
                <a:cubicBezTo>
                  <a:pt x="623" y="21"/>
                  <a:pt x="547" y="0"/>
                  <a:pt x="466" y="0"/>
                </a:cubicBezTo>
              </a:path>
            </a:pathLst>
          </a:custGeom>
          <a:solidFill>
            <a:srgbClr val="2E75B6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6131902" y="4073870"/>
            <a:ext cx="1612042" cy="1827513"/>
          </a:xfrm>
          <a:custGeom>
            <a:avLst/>
            <a:gdLst>
              <a:gd name="T0" fmla="*/ 0 w 931"/>
              <a:gd name="T1" fmla="*/ 465 h 1056"/>
              <a:gd name="T2" fmla="*/ 466 w 931"/>
              <a:gd name="T3" fmla="*/ 0 h 1056"/>
              <a:gd name="T4" fmla="*/ 931 w 931"/>
              <a:gd name="T5" fmla="*/ 465 h 1056"/>
              <a:gd name="T6" fmla="*/ 466 w 931"/>
              <a:gd name="T7" fmla="*/ 931 h 1056"/>
              <a:gd name="T8" fmla="*/ 372 w 931"/>
              <a:gd name="T9" fmla="*/ 922 h 1056"/>
              <a:gd name="T10" fmla="*/ 375 w 931"/>
              <a:gd name="T11" fmla="*/ 1056 h 1056"/>
              <a:gd name="T12" fmla="*/ 33 w 931"/>
              <a:gd name="T13" fmla="*/ 644 h 1056"/>
              <a:gd name="T14" fmla="*/ 0 w 931"/>
              <a:gd name="T15" fmla="*/ 465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31" h="1056">
                <a:moveTo>
                  <a:pt x="0" y="465"/>
                </a:moveTo>
                <a:cubicBezTo>
                  <a:pt x="0" y="208"/>
                  <a:pt x="208" y="0"/>
                  <a:pt x="466" y="0"/>
                </a:cubicBezTo>
                <a:cubicBezTo>
                  <a:pt x="723" y="0"/>
                  <a:pt x="931" y="208"/>
                  <a:pt x="931" y="465"/>
                </a:cubicBezTo>
                <a:cubicBezTo>
                  <a:pt x="931" y="723"/>
                  <a:pt x="723" y="931"/>
                  <a:pt x="466" y="931"/>
                </a:cubicBezTo>
                <a:cubicBezTo>
                  <a:pt x="434" y="931"/>
                  <a:pt x="402" y="928"/>
                  <a:pt x="372" y="922"/>
                </a:cubicBezTo>
                <a:cubicBezTo>
                  <a:pt x="375" y="1056"/>
                  <a:pt x="375" y="1056"/>
                  <a:pt x="375" y="1056"/>
                </a:cubicBezTo>
                <a:cubicBezTo>
                  <a:pt x="144" y="907"/>
                  <a:pt x="57" y="712"/>
                  <a:pt x="33" y="644"/>
                </a:cubicBezTo>
                <a:cubicBezTo>
                  <a:pt x="12" y="591"/>
                  <a:pt x="0" y="526"/>
                  <a:pt x="0" y="465"/>
                </a:cubicBezTo>
              </a:path>
            </a:pathLst>
          </a:custGeom>
          <a:solidFill>
            <a:srgbClr val="F18276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23" name="Freeform 12"/>
          <p:cNvSpPr>
            <a:spLocks/>
          </p:cNvSpPr>
          <p:nvPr/>
        </p:nvSpPr>
        <p:spPr bwMode="auto">
          <a:xfrm>
            <a:off x="5814231" y="2010936"/>
            <a:ext cx="1613372" cy="1828842"/>
          </a:xfrm>
          <a:custGeom>
            <a:avLst/>
            <a:gdLst>
              <a:gd name="T0" fmla="*/ 466 w 932"/>
              <a:gd name="T1" fmla="*/ 0 h 1056"/>
              <a:gd name="T2" fmla="*/ 91 w 932"/>
              <a:gd name="T3" fmla="*/ 189 h 1056"/>
              <a:gd name="T4" fmla="*/ 1 w 932"/>
              <a:gd name="T5" fmla="*/ 445 h 1056"/>
              <a:gd name="T6" fmla="*/ 0 w 932"/>
              <a:gd name="T7" fmla="*/ 466 h 1056"/>
              <a:gd name="T8" fmla="*/ 34 w 932"/>
              <a:gd name="T9" fmla="*/ 644 h 1056"/>
              <a:gd name="T10" fmla="*/ 376 w 932"/>
              <a:gd name="T11" fmla="*/ 1056 h 1056"/>
              <a:gd name="T12" fmla="*/ 373 w 932"/>
              <a:gd name="T13" fmla="*/ 922 h 1056"/>
              <a:gd name="T14" fmla="*/ 373 w 932"/>
              <a:gd name="T15" fmla="*/ 922 h 1056"/>
              <a:gd name="T16" fmla="*/ 466 w 932"/>
              <a:gd name="T17" fmla="*/ 931 h 1056"/>
              <a:gd name="T18" fmla="*/ 932 w 932"/>
              <a:gd name="T19" fmla="*/ 466 h 1056"/>
              <a:gd name="T20" fmla="*/ 466 w 932"/>
              <a:gd name="T21" fmla="*/ 0 h 10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932" h="1056">
                <a:moveTo>
                  <a:pt x="466" y="0"/>
                </a:moveTo>
                <a:cubicBezTo>
                  <a:pt x="313" y="0"/>
                  <a:pt x="176" y="74"/>
                  <a:pt x="91" y="189"/>
                </a:cubicBezTo>
                <a:cubicBezTo>
                  <a:pt x="38" y="261"/>
                  <a:pt x="5" y="349"/>
                  <a:pt x="1" y="445"/>
                </a:cubicBezTo>
                <a:cubicBezTo>
                  <a:pt x="1" y="452"/>
                  <a:pt x="0" y="459"/>
                  <a:pt x="0" y="466"/>
                </a:cubicBezTo>
                <a:cubicBezTo>
                  <a:pt x="0" y="526"/>
                  <a:pt x="13" y="591"/>
                  <a:pt x="34" y="644"/>
                </a:cubicBezTo>
                <a:cubicBezTo>
                  <a:pt x="58" y="713"/>
                  <a:pt x="144" y="908"/>
                  <a:pt x="376" y="1056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373" y="922"/>
                  <a:pt x="373" y="922"/>
                  <a:pt x="373" y="922"/>
                </a:cubicBezTo>
                <a:cubicBezTo>
                  <a:pt x="403" y="928"/>
                  <a:pt x="434" y="931"/>
                  <a:pt x="466" y="931"/>
                </a:cubicBezTo>
                <a:cubicBezTo>
                  <a:pt x="723" y="931"/>
                  <a:pt x="932" y="723"/>
                  <a:pt x="932" y="466"/>
                </a:cubicBezTo>
                <a:cubicBezTo>
                  <a:pt x="932" y="208"/>
                  <a:pt x="723" y="0"/>
                  <a:pt x="466" y="0"/>
                </a:cubicBezTo>
              </a:path>
            </a:pathLst>
          </a:custGeom>
          <a:solidFill>
            <a:srgbClr val="F18276"/>
          </a:solidFill>
          <a:ln>
            <a:noFill/>
          </a:ln>
          <a:effectLst>
            <a:outerShdw blurRad="241300" dist="63500" dir="5400000" algn="t" rotWithShape="0">
              <a:prstClr val="black">
                <a:alpha val="28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4657439" y="1778517"/>
            <a:ext cx="1005403" cy="873900"/>
            <a:chOff x="4657439" y="1778517"/>
            <a:chExt cx="1005403" cy="873900"/>
          </a:xfrm>
        </p:grpSpPr>
        <p:grpSp>
          <p:nvGrpSpPr>
            <p:cNvPr id="25" name="组合 24"/>
            <p:cNvGrpSpPr/>
            <p:nvPr/>
          </p:nvGrpSpPr>
          <p:grpSpPr>
            <a:xfrm>
              <a:off x="4921406" y="1778517"/>
              <a:ext cx="390724" cy="386695"/>
              <a:chOff x="6967126" y="4092464"/>
              <a:chExt cx="453105" cy="448433"/>
            </a:xfrm>
            <a:solidFill>
              <a:schemeClr val="bg1"/>
            </a:solidFill>
            <a:effectLst/>
          </p:grpSpPr>
          <p:sp>
            <p:nvSpPr>
              <p:cNvPr id="27" name="Freeform 136"/>
              <p:cNvSpPr>
                <a:spLocks/>
              </p:cNvSpPr>
              <p:nvPr/>
            </p:nvSpPr>
            <p:spPr bwMode="auto">
              <a:xfrm>
                <a:off x="6967126" y="4343773"/>
                <a:ext cx="453105" cy="197124"/>
              </a:xfrm>
              <a:custGeom>
                <a:avLst/>
                <a:gdLst>
                  <a:gd name="T0" fmla="*/ 103 w 205"/>
                  <a:gd name="T1" fmla="*/ 19 h 89"/>
                  <a:gd name="T2" fmla="*/ 47 w 205"/>
                  <a:gd name="T3" fmla="*/ 0 h 89"/>
                  <a:gd name="T4" fmla="*/ 0 w 205"/>
                  <a:gd name="T5" fmla="*/ 0 h 89"/>
                  <a:gd name="T6" fmla="*/ 0 w 205"/>
                  <a:gd name="T7" fmla="*/ 67 h 89"/>
                  <a:gd name="T8" fmla="*/ 22 w 205"/>
                  <a:gd name="T9" fmla="*/ 89 h 89"/>
                  <a:gd name="T10" fmla="*/ 183 w 205"/>
                  <a:gd name="T11" fmla="*/ 89 h 89"/>
                  <a:gd name="T12" fmla="*/ 205 w 205"/>
                  <a:gd name="T13" fmla="*/ 67 h 89"/>
                  <a:gd name="T14" fmla="*/ 205 w 205"/>
                  <a:gd name="T15" fmla="*/ 0 h 89"/>
                  <a:gd name="T16" fmla="*/ 158 w 205"/>
                  <a:gd name="T17" fmla="*/ 0 h 89"/>
                  <a:gd name="T18" fmla="*/ 103 w 205"/>
                  <a:gd name="T19" fmla="*/ 19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05" h="89">
                    <a:moveTo>
                      <a:pt x="103" y="19"/>
                    </a:moveTo>
                    <a:cubicBezTo>
                      <a:pt x="82" y="19"/>
                      <a:pt x="62" y="12"/>
                      <a:pt x="4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7"/>
                      <a:pt x="0" y="67"/>
                      <a:pt x="0" y="67"/>
                    </a:cubicBezTo>
                    <a:cubicBezTo>
                      <a:pt x="0" y="79"/>
                      <a:pt x="10" y="89"/>
                      <a:pt x="22" y="89"/>
                    </a:cubicBezTo>
                    <a:cubicBezTo>
                      <a:pt x="183" y="89"/>
                      <a:pt x="183" y="89"/>
                      <a:pt x="183" y="89"/>
                    </a:cubicBezTo>
                    <a:cubicBezTo>
                      <a:pt x="195" y="89"/>
                      <a:pt x="205" y="79"/>
                      <a:pt x="205" y="67"/>
                    </a:cubicBezTo>
                    <a:cubicBezTo>
                      <a:pt x="205" y="0"/>
                      <a:pt x="205" y="0"/>
                      <a:pt x="205" y="0"/>
                    </a:cubicBezTo>
                    <a:cubicBezTo>
                      <a:pt x="158" y="0"/>
                      <a:pt x="158" y="0"/>
                      <a:pt x="158" y="0"/>
                    </a:cubicBezTo>
                    <a:cubicBezTo>
                      <a:pt x="143" y="12"/>
                      <a:pt x="124" y="19"/>
                      <a:pt x="103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 137"/>
              <p:cNvSpPr>
                <a:spLocks noEditPoints="1"/>
              </p:cNvSpPr>
              <p:nvPr/>
            </p:nvSpPr>
            <p:spPr bwMode="auto">
              <a:xfrm>
                <a:off x="6967126" y="4092464"/>
                <a:ext cx="453105" cy="260652"/>
              </a:xfrm>
              <a:custGeom>
                <a:avLst/>
                <a:gdLst>
                  <a:gd name="T0" fmla="*/ 183 w 205"/>
                  <a:gd name="T1" fmla="*/ 42 h 118"/>
                  <a:gd name="T2" fmla="*/ 180 w 205"/>
                  <a:gd name="T3" fmla="*/ 42 h 118"/>
                  <a:gd name="T4" fmla="*/ 154 w 205"/>
                  <a:gd name="T5" fmla="*/ 42 h 118"/>
                  <a:gd name="T6" fmla="*/ 154 w 205"/>
                  <a:gd name="T7" fmla="*/ 22 h 118"/>
                  <a:gd name="T8" fmla="*/ 132 w 205"/>
                  <a:gd name="T9" fmla="*/ 0 h 118"/>
                  <a:gd name="T10" fmla="*/ 73 w 205"/>
                  <a:gd name="T11" fmla="*/ 0 h 118"/>
                  <a:gd name="T12" fmla="*/ 51 w 205"/>
                  <a:gd name="T13" fmla="*/ 22 h 118"/>
                  <a:gd name="T14" fmla="*/ 51 w 205"/>
                  <a:gd name="T15" fmla="*/ 42 h 118"/>
                  <a:gd name="T16" fmla="*/ 25 w 205"/>
                  <a:gd name="T17" fmla="*/ 42 h 118"/>
                  <a:gd name="T18" fmla="*/ 22 w 205"/>
                  <a:gd name="T19" fmla="*/ 42 h 118"/>
                  <a:gd name="T20" fmla="*/ 0 w 205"/>
                  <a:gd name="T21" fmla="*/ 64 h 118"/>
                  <a:gd name="T22" fmla="*/ 0 w 205"/>
                  <a:gd name="T23" fmla="*/ 101 h 118"/>
                  <a:gd name="T24" fmla="*/ 54 w 205"/>
                  <a:gd name="T25" fmla="*/ 101 h 118"/>
                  <a:gd name="T26" fmla="*/ 103 w 205"/>
                  <a:gd name="T27" fmla="*/ 118 h 118"/>
                  <a:gd name="T28" fmla="*/ 151 w 205"/>
                  <a:gd name="T29" fmla="*/ 101 h 118"/>
                  <a:gd name="T30" fmla="*/ 205 w 205"/>
                  <a:gd name="T31" fmla="*/ 101 h 118"/>
                  <a:gd name="T32" fmla="*/ 205 w 205"/>
                  <a:gd name="T33" fmla="*/ 64 h 118"/>
                  <a:gd name="T34" fmla="*/ 183 w 205"/>
                  <a:gd name="T35" fmla="*/ 42 h 118"/>
                  <a:gd name="T36" fmla="*/ 67 w 205"/>
                  <a:gd name="T37" fmla="*/ 26 h 118"/>
                  <a:gd name="T38" fmla="*/ 67 w 205"/>
                  <a:gd name="T39" fmla="*/ 22 h 118"/>
                  <a:gd name="T40" fmla="*/ 73 w 205"/>
                  <a:gd name="T41" fmla="*/ 17 h 118"/>
                  <a:gd name="T42" fmla="*/ 132 w 205"/>
                  <a:gd name="T43" fmla="*/ 17 h 118"/>
                  <a:gd name="T44" fmla="*/ 138 w 205"/>
                  <a:gd name="T45" fmla="*/ 22 h 118"/>
                  <a:gd name="T46" fmla="*/ 138 w 205"/>
                  <a:gd name="T47" fmla="*/ 26 h 118"/>
                  <a:gd name="T48" fmla="*/ 138 w 205"/>
                  <a:gd name="T49" fmla="*/ 42 h 118"/>
                  <a:gd name="T50" fmla="*/ 67 w 205"/>
                  <a:gd name="T51" fmla="*/ 42 h 118"/>
                  <a:gd name="T52" fmla="*/ 67 w 205"/>
                  <a:gd name="T53" fmla="*/ 26 h 118"/>
                  <a:gd name="T54" fmla="*/ 101 w 205"/>
                  <a:gd name="T55" fmla="*/ 101 h 118"/>
                  <a:gd name="T56" fmla="*/ 85 w 205"/>
                  <a:gd name="T57" fmla="*/ 86 h 118"/>
                  <a:gd name="T58" fmla="*/ 101 w 205"/>
                  <a:gd name="T59" fmla="*/ 70 h 118"/>
                  <a:gd name="T60" fmla="*/ 117 w 205"/>
                  <a:gd name="T61" fmla="*/ 86 h 118"/>
                  <a:gd name="T62" fmla="*/ 101 w 205"/>
                  <a:gd name="T63" fmla="*/ 101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05" h="118">
                    <a:moveTo>
                      <a:pt x="183" y="42"/>
                    </a:moveTo>
                    <a:cubicBezTo>
                      <a:pt x="180" y="42"/>
                      <a:pt x="180" y="42"/>
                      <a:pt x="180" y="42"/>
                    </a:cubicBezTo>
                    <a:cubicBezTo>
                      <a:pt x="154" y="42"/>
                      <a:pt x="154" y="42"/>
                      <a:pt x="154" y="42"/>
                    </a:cubicBezTo>
                    <a:cubicBezTo>
                      <a:pt x="154" y="22"/>
                      <a:pt x="154" y="22"/>
                      <a:pt x="154" y="22"/>
                    </a:cubicBezTo>
                    <a:cubicBezTo>
                      <a:pt x="154" y="10"/>
                      <a:pt x="144" y="0"/>
                      <a:pt x="132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1" y="0"/>
                      <a:pt x="51" y="10"/>
                      <a:pt x="51" y="22"/>
                    </a:cubicBezTo>
                    <a:cubicBezTo>
                      <a:pt x="51" y="42"/>
                      <a:pt x="51" y="42"/>
                      <a:pt x="51" y="42"/>
                    </a:cubicBezTo>
                    <a:cubicBezTo>
                      <a:pt x="25" y="42"/>
                      <a:pt x="25" y="42"/>
                      <a:pt x="25" y="42"/>
                    </a:cubicBezTo>
                    <a:cubicBezTo>
                      <a:pt x="22" y="42"/>
                      <a:pt x="22" y="42"/>
                      <a:pt x="22" y="42"/>
                    </a:cubicBezTo>
                    <a:cubicBezTo>
                      <a:pt x="10" y="42"/>
                      <a:pt x="0" y="52"/>
                      <a:pt x="0" y="64"/>
                    </a:cubicBezTo>
                    <a:cubicBezTo>
                      <a:pt x="0" y="101"/>
                      <a:pt x="0" y="101"/>
                      <a:pt x="0" y="101"/>
                    </a:cubicBezTo>
                    <a:cubicBezTo>
                      <a:pt x="54" y="101"/>
                      <a:pt x="54" y="101"/>
                      <a:pt x="54" y="101"/>
                    </a:cubicBezTo>
                    <a:cubicBezTo>
                      <a:pt x="67" y="112"/>
                      <a:pt x="84" y="118"/>
                      <a:pt x="103" y="118"/>
                    </a:cubicBezTo>
                    <a:cubicBezTo>
                      <a:pt x="121" y="118"/>
                      <a:pt x="138" y="112"/>
                      <a:pt x="151" y="101"/>
                    </a:cubicBezTo>
                    <a:cubicBezTo>
                      <a:pt x="205" y="101"/>
                      <a:pt x="205" y="101"/>
                      <a:pt x="205" y="101"/>
                    </a:cubicBezTo>
                    <a:cubicBezTo>
                      <a:pt x="205" y="64"/>
                      <a:pt x="205" y="64"/>
                      <a:pt x="205" y="64"/>
                    </a:cubicBezTo>
                    <a:cubicBezTo>
                      <a:pt x="205" y="52"/>
                      <a:pt x="195" y="42"/>
                      <a:pt x="183" y="42"/>
                    </a:cubicBezTo>
                    <a:close/>
                    <a:moveTo>
                      <a:pt x="67" y="26"/>
                    </a:moveTo>
                    <a:cubicBezTo>
                      <a:pt x="67" y="22"/>
                      <a:pt x="67" y="22"/>
                      <a:pt x="67" y="22"/>
                    </a:cubicBezTo>
                    <a:cubicBezTo>
                      <a:pt x="67" y="19"/>
                      <a:pt x="70" y="17"/>
                      <a:pt x="73" y="17"/>
                    </a:cubicBezTo>
                    <a:cubicBezTo>
                      <a:pt x="132" y="17"/>
                      <a:pt x="132" y="17"/>
                      <a:pt x="132" y="17"/>
                    </a:cubicBezTo>
                    <a:cubicBezTo>
                      <a:pt x="135" y="17"/>
                      <a:pt x="138" y="19"/>
                      <a:pt x="138" y="22"/>
                    </a:cubicBezTo>
                    <a:cubicBezTo>
                      <a:pt x="138" y="26"/>
                      <a:pt x="138" y="26"/>
                      <a:pt x="138" y="26"/>
                    </a:cubicBezTo>
                    <a:cubicBezTo>
                      <a:pt x="138" y="42"/>
                      <a:pt x="138" y="42"/>
                      <a:pt x="138" y="42"/>
                    </a:cubicBezTo>
                    <a:cubicBezTo>
                      <a:pt x="67" y="42"/>
                      <a:pt x="67" y="42"/>
                      <a:pt x="67" y="42"/>
                    </a:cubicBezTo>
                    <a:lnTo>
                      <a:pt x="67" y="26"/>
                    </a:lnTo>
                    <a:close/>
                    <a:moveTo>
                      <a:pt x="101" y="101"/>
                    </a:moveTo>
                    <a:cubicBezTo>
                      <a:pt x="92" y="101"/>
                      <a:pt x="85" y="94"/>
                      <a:pt x="85" y="86"/>
                    </a:cubicBezTo>
                    <a:cubicBezTo>
                      <a:pt x="85" y="77"/>
                      <a:pt x="92" y="70"/>
                      <a:pt x="101" y="70"/>
                    </a:cubicBezTo>
                    <a:cubicBezTo>
                      <a:pt x="110" y="70"/>
                      <a:pt x="117" y="77"/>
                      <a:pt x="117" y="86"/>
                    </a:cubicBezTo>
                    <a:cubicBezTo>
                      <a:pt x="117" y="94"/>
                      <a:pt x="110" y="101"/>
                      <a:pt x="101" y="10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657439" y="2313863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uFill>
                    <a:solidFill>
                      <a:srgbClr val="3A5063"/>
                    </a:solidFill>
                  </a:u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6099245" y="2439326"/>
            <a:ext cx="1005403" cy="781385"/>
            <a:chOff x="6099245" y="2439326"/>
            <a:chExt cx="1005403" cy="781385"/>
          </a:xfrm>
        </p:grpSpPr>
        <p:grpSp>
          <p:nvGrpSpPr>
            <p:cNvPr id="30" name="组合 29"/>
            <p:cNvGrpSpPr/>
            <p:nvPr/>
          </p:nvGrpSpPr>
          <p:grpSpPr>
            <a:xfrm>
              <a:off x="6438208" y="2439326"/>
              <a:ext cx="373402" cy="357114"/>
              <a:chOff x="6042259" y="5362013"/>
              <a:chExt cx="464982" cy="444699"/>
            </a:xfrm>
            <a:solidFill>
              <a:schemeClr val="bg1"/>
            </a:solidFill>
          </p:grpSpPr>
          <p:sp>
            <p:nvSpPr>
              <p:cNvPr id="32" name="Freeform 25"/>
              <p:cNvSpPr>
                <a:spLocks/>
              </p:cNvSpPr>
              <p:nvPr/>
            </p:nvSpPr>
            <p:spPr bwMode="auto">
              <a:xfrm>
                <a:off x="6212692" y="5681688"/>
                <a:ext cx="125025" cy="125024"/>
              </a:xfrm>
              <a:custGeom>
                <a:avLst/>
                <a:gdLst>
                  <a:gd name="T0" fmla="*/ 206 w 413"/>
                  <a:gd name="T1" fmla="*/ 413 h 413"/>
                  <a:gd name="T2" fmla="*/ 0 w 413"/>
                  <a:gd name="T3" fmla="*/ 0 h 413"/>
                  <a:gd name="T4" fmla="*/ 413 w 413"/>
                  <a:gd name="T5" fmla="*/ 0 h 413"/>
                  <a:gd name="T6" fmla="*/ 206 w 413"/>
                  <a:gd name="T7" fmla="*/ 413 h 4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13" h="413">
                    <a:moveTo>
                      <a:pt x="206" y="413"/>
                    </a:moveTo>
                    <a:lnTo>
                      <a:pt x="0" y="0"/>
                    </a:lnTo>
                    <a:lnTo>
                      <a:pt x="413" y="0"/>
                    </a:lnTo>
                    <a:lnTo>
                      <a:pt x="206" y="41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任意多边形 32"/>
              <p:cNvSpPr>
                <a:spLocks noChangeArrowheads="1"/>
              </p:cNvSpPr>
              <p:nvPr/>
            </p:nvSpPr>
            <p:spPr bwMode="auto">
              <a:xfrm>
                <a:off x="6042259" y="5362013"/>
                <a:ext cx="464982" cy="338443"/>
              </a:xfrm>
              <a:custGeom>
                <a:avLst/>
                <a:gdLst>
                  <a:gd name="connsiteX0" fmla="*/ 290196 w 2438400"/>
                  <a:gd name="connsiteY0" fmla="*/ 0 h 1774825"/>
                  <a:gd name="connsiteX1" fmla="*/ 2151973 w 2438400"/>
                  <a:gd name="connsiteY1" fmla="*/ 0 h 1774825"/>
                  <a:gd name="connsiteX2" fmla="*/ 2438400 w 2438400"/>
                  <a:gd name="connsiteY2" fmla="*/ 286384 h 1774825"/>
                  <a:gd name="connsiteX3" fmla="*/ 2438400 w 2438400"/>
                  <a:gd name="connsiteY3" fmla="*/ 1484673 h 1774825"/>
                  <a:gd name="connsiteX4" fmla="*/ 2151973 w 2438400"/>
                  <a:gd name="connsiteY4" fmla="*/ 1774825 h 1774825"/>
                  <a:gd name="connsiteX5" fmla="*/ 290196 w 2438400"/>
                  <a:gd name="connsiteY5" fmla="*/ 1774825 h 1774825"/>
                  <a:gd name="connsiteX6" fmla="*/ 0 w 2438400"/>
                  <a:gd name="connsiteY6" fmla="*/ 1484673 h 1774825"/>
                  <a:gd name="connsiteX7" fmla="*/ 0 w 2438400"/>
                  <a:gd name="connsiteY7" fmla="*/ 286384 h 1774825"/>
                  <a:gd name="connsiteX8" fmla="*/ 290196 w 2438400"/>
                  <a:gd name="connsiteY8" fmla="*/ 0 h 1774825"/>
                  <a:gd name="connsiteX9" fmla="*/ 471488 w 2438400"/>
                  <a:gd name="connsiteY9" fmla="*/ 425450 h 1774825"/>
                  <a:gd name="connsiteX10" fmla="*/ 471488 w 2438400"/>
                  <a:gd name="connsiteY10" fmla="*/ 598488 h 1774825"/>
                  <a:gd name="connsiteX11" fmla="*/ 1971676 w 2438400"/>
                  <a:gd name="connsiteY11" fmla="*/ 598488 h 1774825"/>
                  <a:gd name="connsiteX12" fmla="*/ 1971676 w 2438400"/>
                  <a:gd name="connsiteY12" fmla="*/ 425450 h 1774825"/>
                  <a:gd name="connsiteX13" fmla="*/ 471488 w 2438400"/>
                  <a:gd name="connsiteY13" fmla="*/ 425450 h 1774825"/>
                  <a:gd name="connsiteX14" fmla="*/ 471488 w 2438400"/>
                  <a:gd name="connsiteY14" fmla="*/ 801688 h 1774825"/>
                  <a:gd name="connsiteX15" fmla="*/ 471488 w 2438400"/>
                  <a:gd name="connsiteY15" fmla="*/ 971551 h 1774825"/>
                  <a:gd name="connsiteX16" fmla="*/ 1971676 w 2438400"/>
                  <a:gd name="connsiteY16" fmla="*/ 971551 h 1774825"/>
                  <a:gd name="connsiteX17" fmla="*/ 1971676 w 2438400"/>
                  <a:gd name="connsiteY17" fmla="*/ 801688 h 1774825"/>
                  <a:gd name="connsiteX18" fmla="*/ 471488 w 2438400"/>
                  <a:gd name="connsiteY18" fmla="*/ 801688 h 1774825"/>
                  <a:gd name="connsiteX19" fmla="*/ 471488 w 2438400"/>
                  <a:gd name="connsiteY19" fmla="*/ 1174750 h 1774825"/>
                  <a:gd name="connsiteX20" fmla="*/ 471488 w 2438400"/>
                  <a:gd name="connsiteY20" fmla="*/ 1347788 h 1774825"/>
                  <a:gd name="connsiteX21" fmla="*/ 1971676 w 2438400"/>
                  <a:gd name="connsiteY21" fmla="*/ 1347788 h 1774825"/>
                  <a:gd name="connsiteX22" fmla="*/ 1971676 w 2438400"/>
                  <a:gd name="connsiteY22" fmla="*/ 1174750 h 1774825"/>
                  <a:gd name="connsiteX23" fmla="*/ 471488 w 2438400"/>
                  <a:gd name="connsiteY23" fmla="*/ 1174750 h 177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</a:cxnLst>
                <a:rect l="l" t="t" r="r" b="b"/>
                <a:pathLst>
                  <a:path w="2438400" h="1774825">
                    <a:moveTo>
                      <a:pt x="290196" y="0"/>
                    </a:moveTo>
                    <a:cubicBezTo>
                      <a:pt x="2151973" y="0"/>
                      <a:pt x="2151973" y="0"/>
                      <a:pt x="2151973" y="0"/>
                    </a:cubicBezTo>
                    <a:cubicBezTo>
                      <a:pt x="2310262" y="0"/>
                      <a:pt x="2438400" y="128119"/>
                      <a:pt x="2438400" y="286384"/>
                    </a:cubicBezTo>
                    <a:lnTo>
                      <a:pt x="2438400" y="1484673"/>
                    </a:lnTo>
                    <a:cubicBezTo>
                      <a:pt x="2438400" y="1646706"/>
                      <a:pt x="2310262" y="1774825"/>
                      <a:pt x="2151973" y="1774825"/>
                    </a:cubicBezTo>
                    <a:cubicBezTo>
                      <a:pt x="290196" y="1774825"/>
                      <a:pt x="290196" y="1774825"/>
                      <a:pt x="290196" y="1774825"/>
                    </a:cubicBezTo>
                    <a:cubicBezTo>
                      <a:pt x="131907" y="1774825"/>
                      <a:pt x="0" y="1646706"/>
                      <a:pt x="0" y="1484673"/>
                    </a:cubicBezTo>
                    <a:cubicBezTo>
                      <a:pt x="0" y="286384"/>
                      <a:pt x="0" y="286384"/>
                      <a:pt x="0" y="286384"/>
                    </a:cubicBezTo>
                    <a:cubicBezTo>
                      <a:pt x="0" y="128119"/>
                      <a:pt x="131907" y="0"/>
                      <a:pt x="290196" y="0"/>
                    </a:cubicBezTo>
                    <a:close/>
                    <a:moveTo>
                      <a:pt x="471488" y="425450"/>
                    </a:moveTo>
                    <a:lnTo>
                      <a:pt x="471488" y="598488"/>
                    </a:lnTo>
                    <a:lnTo>
                      <a:pt x="1971676" y="598488"/>
                    </a:lnTo>
                    <a:lnTo>
                      <a:pt x="1971676" y="425450"/>
                    </a:lnTo>
                    <a:lnTo>
                      <a:pt x="471488" y="425450"/>
                    </a:lnTo>
                    <a:close/>
                    <a:moveTo>
                      <a:pt x="471488" y="801688"/>
                    </a:moveTo>
                    <a:lnTo>
                      <a:pt x="471488" y="971551"/>
                    </a:lnTo>
                    <a:lnTo>
                      <a:pt x="1971676" y="971551"/>
                    </a:lnTo>
                    <a:lnTo>
                      <a:pt x="1971676" y="801688"/>
                    </a:lnTo>
                    <a:lnTo>
                      <a:pt x="471488" y="801688"/>
                    </a:lnTo>
                    <a:close/>
                    <a:moveTo>
                      <a:pt x="471488" y="1174750"/>
                    </a:moveTo>
                    <a:lnTo>
                      <a:pt x="471488" y="1347788"/>
                    </a:lnTo>
                    <a:lnTo>
                      <a:pt x="1971676" y="1347788"/>
                    </a:lnTo>
                    <a:lnTo>
                      <a:pt x="1971676" y="1174750"/>
                    </a:lnTo>
                    <a:lnTo>
                      <a:pt x="471488" y="117475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1" name="矩形 30"/>
            <p:cNvSpPr/>
            <p:nvPr/>
          </p:nvSpPr>
          <p:spPr>
            <a:xfrm>
              <a:off x="6099245" y="2882157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uFill>
                    <a:solidFill>
                      <a:srgbClr val="3A5063"/>
                    </a:solidFill>
                  </a:u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5084684" y="3625488"/>
            <a:ext cx="1005403" cy="850564"/>
            <a:chOff x="5084684" y="3625488"/>
            <a:chExt cx="1005403" cy="850564"/>
          </a:xfrm>
        </p:grpSpPr>
        <p:grpSp>
          <p:nvGrpSpPr>
            <p:cNvPr id="35" name="Group 18"/>
            <p:cNvGrpSpPr>
              <a:grpSpLocks noChangeAspect="1"/>
            </p:cNvGrpSpPr>
            <p:nvPr/>
          </p:nvGrpSpPr>
          <p:grpSpPr bwMode="auto">
            <a:xfrm>
              <a:off x="5355142" y="3625488"/>
              <a:ext cx="385124" cy="333775"/>
              <a:chOff x="3525" y="1887"/>
              <a:chExt cx="630" cy="546"/>
            </a:xfrm>
            <a:solidFill>
              <a:schemeClr val="bg1"/>
            </a:solidFill>
            <a:effectLst/>
          </p:grpSpPr>
          <p:sp>
            <p:nvSpPr>
              <p:cNvPr id="37" name="Freeform 19"/>
              <p:cNvSpPr>
                <a:spLocks/>
              </p:cNvSpPr>
              <p:nvPr/>
            </p:nvSpPr>
            <p:spPr bwMode="auto">
              <a:xfrm>
                <a:off x="3623" y="2117"/>
                <a:ext cx="129" cy="227"/>
              </a:xfrm>
              <a:custGeom>
                <a:avLst/>
                <a:gdLst>
                  <a:gd name="T0" fmla="*/ 4 w 54"/>
                  <a:gd name="T1" fmla="*/ 95 h 95"/>
                  <a:gd name="T2" fmla="*/ 49 w 54"/>
                  <a:gd name="T3" fmla="*/ 95 h 95"/>
                  <a:gd name="T4" fmla="*/ 54 w 54"/>
                  <a:gd name="T5" fmla="*/ 90 h 95"/>
                  <a:gd name="T6" fmla="*/ 54 w 54"/>
                  <a:gd name="T7" fmla="*/ 4 h 95"/>
                  <a:gd name="T8" fmla="*/ 49 w 54"/>
                  <a:gd name="T9" fmla="*/ 0 h 95"/>
                  <a:gd name="T10" fmla="*/ 4 w 54"/>
                  <a:gd name="T11" fmla="*/ 0 h 95"/>
                  <a:gd name="T12" fmla="*/ 0 w 54"/>
                  <a:gd name="T13" fmla="*/ 4 h 95"/>
                  <a:gd name="T14" fmla="*/ 0 w 54"/>
                  <a:gd name="T15" fmla="*/ 90 h 95"/>
                  <a:gd name="T16" fmla="*/ 4 w 54"/>
                  <a:gd name="T17" fmla="*/ 9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95">
                    <a:moveTo>
                      <a:pt x="4" y="95"/>
                    </a:moveTo>
                    <a:cubicBezTo>
                      <a:pt x="49" y="95"/>
                      <a:pt x="49" y="95"/>
                      <a:pt x="49" y="95"/>
                    </a:cubicBezTo>
                    <a:cubicBezTo>
                      <a:pt x="52" y="95"/>
                      <a:pt x="54" y="93"/>
                      <a:pt x="54" y="90"/>
                    </a:cubicBezTo>
                    <a:cubicBezTo>
                      <a:pt x="54" y="4"/>
                      <a:pt x="54" y="4"/>
                      <a:pt x="54" y="4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90"/>
                      <a:pt x="0" y="90"/>
                      <a:pt x="0" y="90"/>
                    </a:cubicBezTo>
                    <a:cubicBezTo>
                      <a:pt x="0" y="93"/>
                      <a:pt x="2" y="95"/>
                      <a:pt x="4" y="9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 20"/>
              <p:cNvSpPr>
                <a:spLocks/>
              </p:cNvSpPr>
              <p:nvPr/>
            </p:nvSpPr>
            <p:spPr bwMode="auto">
              <a:xfrm>
                <a:off x="3809" y="2033"/>
                <a:ext cx="129" cy="311"/>
              </a:xfrm>
              <a:custGeom>
                <a:avLst/>
                <a:gdLst>
                  <a:gd name="T0" fmla="*/ 5 w 54"/>
                  <a:gd name="T1" fmla="*/ 130 h 130"/>
                  <a:gd name="T2" fmla="*/ 50 w 54"/>
                  <a:gd name="T3" fmla="*/ 130 h 130"/>
                  <a:gd name="T4" fmla="*/ 54 w 54"/>
                  <a:gd name="T5" fmla="*/ 125 h 130"/>
                  <a:gd name="T6" fmla="*/ 54 w 54"/>
                  <a:gd name="T7" fmla="*/ 5 h 130"/>
                  <a:gd name="T8" fmla="*/ 50 w 54"/>
                  <a:gd name="T9" fmla="*/ 0 h 130"/>
                  <a:gd name="T10" fmla="*/ 5 w 54"/>
                  <a:gd name="T11" fmla="*/ 0 h 130"/>
                  <a:gd name="T12" fmla="*/ 0 w 54"/>
                  <a:gd name="T13" fmla="*/ 5 h 130"/>
                  <a:gd name="T14" fmla="*/ 0 w 54"/>
                  <a:gd name="T15" fmla="*/ 125 h 130"/>
                  <a:gd name="T16" fmla="*/ 5 w 54"/>
                  <a:gd name="T17" fmla="*/ 13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30">
                    <a:moveTo>
                      <a:pt x="5" y="130"/>
                    </a:moveTo>
                    <a:cubicBezTo>
                      <a:pt x="50" y="130"/>
                      <a:pt x="50" y="130"/>
                      <a:pt x="50" y="130"/>
                    </a:cubicBezTo>
                    <a:cubicBezTo>
                      <a:pt x="52" y="130"/>
                      <a:pt x="54" y="128"/>
                      <a:pt x="54" y="125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50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28"/>
                      <a:pt x="2" y="130"/>
                      <a:pt x="5" y="1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 21"/>
              <p:cNvSpPr>
                <a:spLocks/>
              </p:cNvSpPr>
              <p:nvPr/>
            </p:nvSpPr>
            <p:spPr bwMode="auto">
              <a:xfrm>
                <a:off x="3997" y="1964"/>
                <a:ext cx="129" cy="380"/>
              </a:xfrm>
              <a:custGeom>
                <a:avLst/>
                <a:gdLst>
                  <a:gd name="T0" fmla="*/ 4 w 54"/>
                  <a:gd name="T1" fmla="*/ 159 h 159"/>
                  <a:gd name="T2" fmla="*/ 49 w 54"/>
                  <a:gd name="T3" fmla="*/ 159 h 159"/>
                  <a:gd name="T4" fmla="*/ 54 w 54"/>
                  <a:gd name="T5" fmla="*/ 154 h 159"/>
                  <a:gd name="T6" fmla="*/ 54 w 54"/>
                  <a:gd name="T7" fmla="*/ 5 h 159"/>
                  <a:gd name="T8" fmla="*/ 49 w 54"/>
                  <a:gd name="T9" fmla="*/ 0 h 159"/>
                  <a:gd name="T10" fmla="*/ 4 w 54"/>
                  <a:gd name="T11" fmla="*/ 0 h 159"/>
                  <a:gd name="T12" fmla="*/ 0 w 54"/>
                  <a:gd name="T13" fmla="*/ 5 h 159"/>
                  <a:gd name="T14" fmla="*/ 0 w 54"/>
                  <a:gd name="T15" fmla="*/ 154 h 159"/>
                  <a:gd name="T16" fmla="*/ 4 w 54"/>
                  <a:gd name="T17" fmla="*/ 159 h 1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4" h="159">
                    <a:moveTo>
                      <a:pt x="4" y="159"/>
                    </a:moveTo>
                    <a:cubicBezTo>
                      <a:pt x="49" y="159"/>
                      <a:pt x="49" y="159"/>
                      <a:pt x="49" y="159"/>
                    </a:cubicBezTo>
                    <a:cubicBezTo>
                      <a:pt x="52" y="159"/>
                      <a:pt x="54" y="157"/>
                      <a:pt x="54" y="154"/>
                    </a:cubicBezTo>
                    <a:cubicBezTo>
                      <a:pt x="54" y="5"/>
                      <a:pt x="54" y="5"/>
                      <a:pt x="54" y="5"/>
                    </a:cubicBezTo>
                    <a:cubicBezTo>
                      <a:pt x="54" y="2"/>
                      <a:pt x="52" y="0"/>
                      <a:pt x="4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154"/>
                      <a:pt x="0" y="154"/>
                      <a:pt x="0" y="154"/>
                    </a:cubicBezTo>
                    <a:cubicBezTo>
                      <a:pt x="0" y="157"/>
                      <a:pt x="2" y="159"/>
                      <a:pt x="4" y="15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 22"/>
              <p:cNvSpPr>
                <a:spLocks/>
              </p:cNvSpPr>
              <p:nvPr/>
            </p:nvSpPr>
            <p:spPr bwMode="auto">
              <a:xfrm>
                <a:off x="3525" y="1887"/>
                <a:ext cx="630" cy="546"/>
              </a:xfrm>
              <a:custGeom>
                <a:avLst/>
                <a:gdLst>
                  <a:gd name="T0" fmla="*/ 253 w 264"/>
                  <a:gd name="T1" fmla="*/ 206 h 228"/>
                  <a:gd name="T2" fmla="*/ 23 w 264"/>
                  <a:gd name="T3" fmla="*/ 206 h 228"/>
                  <a:gd name="T4" fmla="*/ 22 w 264"/>
                  <a:gd name="T5" fmla="*/ 206 h 228"/>
                  <a:gd name="T6" fmla="*/ 22 w 264"/>
                  <a:gd name="T7" fmla="*/ 11 h 228"/>
                  <a:gd name="T8" fmla="*/ 11 w 264"/>
                  <a:gd name="T9" fmla="*/ 0 h 228"/>
                  <a:gd name="T10" fmla="*/ 0 w 264"/>
                  <a:gd name="T11" fmla="*/ 11 h 228"/>
                  <a:gd name="T12" fmla="*/ 0 w 264"/>
                  <a:gd name="T13" fmla="*/ 206 h 228"/>
                  <a:gd name="T14" fmla="*/ 23 w 264"/>
                  <a:gd name="T15" fmla="*/ 228 h 228"/>
                  <a:gd name="T16" fmla="*/ 253 w 264"/>
                  <a:gd name="T17" fmla="*/ 228 h 228"/>
                  <a:gd name="T18" fmla="*/ 264 w 264"/>
                  <a:gd name="T19" fmla="*/ 217 h 228"/>
                  <a:gd name="T20" fmla="*/ 253 w 264"/>
                  <a:gd name="T21" fmla="*/ 206 h 2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64" h="228">
                    <a:moveTo>
                      <a:pt x="253" y="206"/>
                    </a:moveTo>
                    <a:cubicBezTo>
                      <a:pt x="23" y="206"/>
                      <a:pt x="23" y="206"/>
                      <a:pt x="23" y="206"/>
                    </a:cubicBezTo>
                    <a:cubicBezTo>
                      <a:pt x="22" y="206"/>
                      <a:pt x="22" y="206"/>
                      <a:pt x="22" y="206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206"/>
                      <a:pt x="0" y="206"/>
                      <a:pt x="0" y="206"/>
                    </a:cubicBezTo>
                    <a:cubicBezTo>
                      <a:pt x="0" y="218"/>
                      <a:pt x="10" y="228"/>
                      <a:pt x="23" y="228"/>
                    </a:cubicBezTo>
                    <a:cubicBezTo>
                      <a:pt x="253" y="228"/>
                      <a:pt x="253" y="228"/>
                      <a:pt x="253" y="228"/>
                    </a:cubicBezTo>
                    <a:cubicBezTo>
                      <a:pt x="259" y="228"/>
                      <a:pt x="264" y="223"/>
                      <a:pt x="264" y="217"/>
                    </a:cubicBezTo>
                    <a:cubicBezTo>
                      <a:pt x="264" y="211"/>
                      <a:pt x="259" y="206"/>
                      <a:pt x="253" y="20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200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36" name="矩形 35"/>
            <p:cNvSpPr/>
            <p:nvPr/>
          </p:nvSpPr>
          <p:spPr>
            <a:xfrm>
              <a:off x="5084684" y="4137498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uFill>
                    <a:solidFill>
                      <a:srgbClr val="3A5063"/>
                    </a:solidFill>
                  </a:u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423403" y="4399738"/>
            <a:ext cx="1005403" cy="868051"/>
            <a:chOff x="6423403" y="4399738"/>
            <a:chExt cx="1005403" cy="868051"/>
          </a:xfrm>
        </p:grpSpPr>
        <p:sp>
          <p:nvSpPr>
            <p:cNvPr id="42" name="Freeform 18"/>
            <p:cNvSpPr>
              <a:spLocks noEditPoints="1"/>
            </p:cNvSpPr>
            <p:nvPr/>
          </p:nvSpPr>
          <p:spPr bwMode="auto">
            <a:xfrm>
              <a:off x="6739622" y="4399738"/>
              <a:ext cx="371762" cy="370579"/>
            </a:xfrm>
            <a:custGeom>
              <a:avLst/>
              <a:gdLst>
                <a:gd name="T0" fmla="*/ 52 w 341"/>
                <a:gd name="T1" fmla="*/ 0 h 340"/>
                <a:gd name="T2" fmla="*/ 289 w 341"/>
                <a:gd name="T3" fmla="*/ 0 h 340"/>
                <a:gd name="T4" fmla="*/ 341 w 341"/>
                <a:gd name="T5" fmla="*/ 51 h 340"/>
                <a:gd name="T6" fmla="*/ 341 w 341"/>
                <a:gd name="T7" fmla="*/ 289 h 340"/>
                <a:gd name="T8" fmla="*/ 289 w 341"/>
                <a:gd name="T9" fmla="*/ 340 h 340"/>
                <a:gd name="T10" fmla="*/ 52 w 341"/>
                <a:gd name="T11" fmla="*/ 340 h 340"/>
                <a:gd name="T12" fmla="*/ 0 w 341"/>
                <a:gd name="T13" fmla="*/ 289 h 340"/>
                <a:gd name="T14" fmla="*/ 0 w 341"/>
                <a:gd name="T15" fmla="*/ 51 h 340"/>
                <a:gd name="T16" fmla="*/ 52 w 341"/>
                <a:gd name="T17" fmla="*/ 0 h 340"/>
                <a:gd name="T18" fmla="*/ 71 w 341"/>
                <a:gd name="T19" fmla="*/ 37 h 340"/>
                <a:gd name="T20" fmla="*/ 38 w 341"/>
                <a:gd name="T21" fmla="*/ 70 h 340"/>
                <a:gd name="T22" fmla="*/ 38 w 341"/>
                <a:gd name="T23" fmla="*/ 269 h 340"/>
                <a:gd name="T24" fmla="*/ 71 w 341"/>
                <a:gd name="T25" fmla="*/ 302 h 340"/>
                <a:gd name="T26" fmla="*/ 270 w 341"/>
                <a:gd name="T27" fmla="*/ 302 h 340"/>
                <a:gd name="T28" fmla="*/ 303 w 341"/>
                <a:gd name="T29" fmla="*/ 269 h 340"/>
                <a:gd name="T30" fmla="*/ 303 w 341"/>
                <a:gd name="T31" fmla="*/ 70 h 340"/>
                <a:gd name="T32" fmla="*/ 270 w 341"/>
                <a:gd name="T33" fmla="*/ 37 h 340"/>
                <a:gd name="T34" fmla="*/ 71 w 341"/>
                <a:gd name="T35" fmla="*/ 37 h 340"/>
                <a:gd name="T36" fmla="*/ 170 w 341"/>
                <a:gd name="T37" fmla="*/ 244 h 340"/>
                <a:gd name="T38" fmla="*/ 157 w 341"/>
                <a:gd name="T39" fmla="*/ 258 h 340"/>
                <a:gd name="T40" fmla="*/ 157 w 341"/>
                <a:gd name="T41" fmla="*/ 283 h 340"/>
                <a:gd name="T42" fmla="*/ 170 w 341"/>
                <a:gd name="T43" fmla="*/ 296 h 340"/>
                <a:gd name="T44" fmla="*/ 184 w 341"/>
                <a:gd name="T45" fmla="*/ 283 h 340"/>
                <a:gd name="T46" fmla="*/ 184 w 341"/>
                <a:gd name="T47" fmla="*/ 258 h 340"/>
                <a:gd name="T48" fmla="*/ 170 w 341"/>
                <a:gd name="T49" fmla="*/ 244 h 340"/>
                <a:gd name="T50" fmla="*/ 245 w 341"/>
                <a:gd name="T51" fmla="*/ 170 h 340"/>
                <a:gd name="T52" fmla="*/ 259 w 341"/>
                <a:gd name="T53" fmla="*/ 183 h 340"/>
                <a:gd name="T54" fmla="*/ 284 w 341"/>
                <a:gd name="T55" fmla="*/ 183 h 340"/>
                <a:gd name="T56" fmla="*/ 297 w 341"/>
                <a:gd name="T57" fmla="*/ 170 h 340"/>
                <a:gd name="T58" fmla="*/ 284 w 341"/>
                <a:gd name="T59" fmla="*/ 156 h 340"/>
                <a:gd name="T60" fmla="*/ 259 w 341"/>
                <a:gd name="T61" fmla="*/ 156 h 340"/>
                <a:gd name="T62" fmla="*/ 245 w 341"/>
                <a:gd name="T63" fmla="*/ 170 h 340"/>
                <a:gd name="T64" fmla="*/ 170 w 341"/>
                <a:gd name="T65" fmla="*/ 43 h 340"/>
                <a:gd name="T66" fmla="*/ 157 w 341"/>
                <a:gd name="T67" fmla="*/ 57 h 340"/>
                <a:gd name="T68" fmla="*/ 157 w 341"/>
                <a:gd name="T69" fmla="*/ 82 h 340"/>
                <a:gd name="T70" fmla="*/ 170 w 341"/>
                <a:gd name="T71" fmla="*/ 95 h 340"/>
                <a:gd name="T72" fmla="*/ 184 w 341"/>
                <a:gd name="T73" fmla="*/ 82 h 340"/>
                <a:gd name="T74" fmla="*/ 184 w 341"/>
                <a:gd name="T75" fmla="*/ 57 h 340"/>
                <a:gd name="T76" fmla="*/ 170 w 341"/>
                <a:gd name="T77" fmla="*/ 43 h 340"/>
                <a:gd name="T78" fmla="*/ 189 w 341"/>
                <a:gd name="T79" fmla="*/ 172 h 340"/>
                <a:gd name="T80" fmla="*/ 217 w 341"/>
                <a:gd name="T81" fmla="*/ 143 h 340"/>
                <a:gd name="T82" fmla="*/ 217 w 341"/>
                <a:gd name="T83" fmla="*/ 125 h 340"/>
                <a:gd name="T84" fmla="*/ 199 w 341"/>
                <a:gd name="T85" fmla="*/ 125 h 340"/>
                <a:gd name="T86" fmla="*/ 173 w 341"/>
                <a:gd name="T87" fmla="*/ 152 h 340"/>
                <a:gd name="T88" fmla="*/ 170 w 341"/>
                <a:gd name="T89" fmla="*/ 152 h 340"/>
                <a:gd name="T90" fmla="*/ 166 w 341"/>
                <a:gd name="T91" fmla="*/ 152 h 340"/>
                <a:gd name="T92" fmla="*/ 114 w 341"/>
                <a:gd name="T93" fmla="*/ 98 h 340"/>
                <a:gd name="T94" fmla="*/ 101 w 341"/>
                <a:gd name="T95" fmla="*/ 98 h 340"/>
                <a:gd name="T96" fmla="*/ 100 w 341"/>
                <a:gd name="T97" fmla="*/ 111 h 340"/>
                <a:gd name="T98" fmla="*/ 153 w 341"/>
                <a:gd name="T99" fmla="*/ 165 h 340"/>
                <a:gd name="T100" fmla="*/ 152 w 341"/>
                <a:gd name="T101" fmla="*/ 170 h 340"/>
                <a:gd name="T102" fmla="*/ 170 w 341"/>
                <a:gd name="T103" fmla="*/ 188 h 340"/>
                <a:gd name="T104" fmla="*/ 189 w 341"/>
                <a:gd name="T105" fmla="*/ 172 h 340"/>
                <a:gd name="T106" fmla="*/ 44 w 341"/>
                <a:gd name="T107" fmla="*/ 170 h 340"/>
                <a:gd name="T108" fmla="*/ 57 w 341"/>
                <a:gd name="T109" fmla="*/ 183 h 340"/>
                <a:gd name="T110" fmla="*/ 82 w 341"/>
                <a:gd name="T111" fmla="*/ 183 h 340"/>
                <a:gd name="T112" fmla="*/ 96 w 341"/>
                <a:gd name="T113" fmla="*/ 170 h 340"/>
                <a:gd name="T114" fmla="*/ 82 w 341"/>
                <a:gd name="T115" fmla="*/ 156 h 340"/>
                <a:gd name="T116" fmla="*/ 57 w 341"/>
                <a:gd name="T117" fmla="*/ 156 h 340"/>
                <a:gd name="T118" fmla="*/ 44 w 341"/>
                <a:gd name="T119" fmla="*/ 17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341" h="340">
                  <a:moveTo>
                    <a:pt x="52" y="0"/>
                  </a:moveTo>
                  <a:cubicBezTo>
                    <a:pt x="289" y="0"/>
                    <a:pt x="289" y="0"/>
                    <a:pt x="289" y="0"/>
                  </a:cubicBezTo>
                  <a:cubicBezTo>
                    <a:pt x="318" y="0"/>
                    <a:pt x="341" y="23"/>
                    <a:pt x="341" y="51"/>
                  </a:cubicBezTo>
                  <a:cubicBezTo>
                    <a:pt x="341" y="289"/>
                    <a:pt x="341" y="289"/>
                    <a:pt x="341" y="289"/>
                  </a:cubicBezTo>
                  <a:cubicBezTo>
                    <a:pt x="341" y="317"/>
                    <a:pt x="318" y="340"/>
                    <a:pt x="289" y="340"/>
                  </a:cubicBezTo>
                  <a:cubicBezTo>
                    <a:pt x="52" y="340"/>
                    <a:pt x="52" y="340"/>
                    <a:pt x="52" y="340"/>
                  </a:cubicBezTo>
                  <a:cubicBezTo>
                    <a:pt x="23" y="340"/>
                    <a:pt x="0" y="317"/>
                    <a:pt x="0" y="289"/>
                  </a:cubicBezTo>
                  <a:cubicBezTo>
                    <a:pt x="0" y="51"/>
                    <a:pt x="0" y="51"/>
                    <a:pt x="0" y="51"/>
                  </a:cubicBezTo>
                  <a:cubicBezTo>
                    <a:pt x="0" y="23"/>
                    <a:pt x="23" y="0"/>
                    <a:pt x="52" y="0"/>
                  </a:cubicBezTo>
                  <a:close/>
                  <a:moveTo>
                    <a:pt x="71" y="37"/>
                  </a:moveTo>
                  <a:cubicBezTo>
                    <a:pt x="53" y="37"/>
                    <a:pt x="38" y="52"/>
                    <a:pt x="38" y="70"/>
                  </a:cubicBezTo>
                  <a:cubicBezTo>
                    <a:pt x="38" y="269"/>
                    <a:pt x="38" y="269"/>
                    <a:pt x="38" y="269"/>
                  </a:cubicBezTo>
                  <a:cubicBezTo>
                    <a:pt x="38" y="288"/>
                    <a:pt x="53" y="302"/>
                    <a:pt x="71" y="302"/>
                  </a:cubicBezTo>
                  <a:cubicBezTo>
                    <a:pt x="270" y="302"/>
                    <a:pt x="270" y="302"/>
                    <a:pt x="270" y="302"/>
                  </a:cubicBezTo>
                  <a:cubicBezTo>
                    <a:pt x="288" y="302"/>
                    <a:pt x="303" y="288"/>
                    <a:pt x="303" y="269"/>
                  </a:cubicBezTo>
                  <a:cubicBezTo>
                    <a:pt x="303" y="70"/>
                    <a:pt x="303" y="70"/>
                    <a:pt x="303" y="70"/>
                  </a:cubicBezTo>
                  <a:cubicBezTo>
                    <a:pt x="303" y="52"/>
                    <a:pt x="288" y="37"/>
                    <a:pt x="270" y="37"/>
                  </a:cubicBezTo>
                  <a:cubicBezTo>
                    <a:pt x="71" y="37"/>
                    <a:pt x="71" y="37"/>
                    <a:pt x="71" y="37"/>
                  </a:cubicBezTo>
                  <a:close/>
                  <a:moveTo>
                    <a:pt x="170" y="244"/>
                  </a:moveTo>
                  <a:cubicBezTo>
                    <a:pt x="163" y="244"/>
                    <a:pt x="157" y="251"/>
                    <a:pt x="157" y="258"/>
                  </a:cubicBezTo>
                  <a:cubicBezTo>
                    <a:pt x="157" y="283"/>
                    <a:pt x="157" y="283"/>
                    <a:pt x="157" y="283"/>
                  </a:cubicBezTo>
                  <a:cubicBezTo>
                    <a:pt x="157" y="290"/>
                    <a:pt x="163" y="296"/>
                    <a:pt x="170" y="296"/>
                  </a:cubicBezTo>
                  <a:cubicBezTo>
                    <a:pt x="178" y="296"/>
                    <a:pt x="184" y="290"/>
                    <a:pt x="184" y="283"/>
                  </a:cubicBezTo>
                  <a:cubicBezTo>
                    <a:pt x="184" y="258"/>
                    <a:pt x="184" y="258"/>
                    <a:pt x="184" y="258"/>
                  </a:cubicBezTo>
                  <a:cubicBezTo>
                    <a:pt x="184" y="251"/>
                    <a:pt x="178" y="244"/>
                    <a:pt x="170" y="244"/>
                  </a:cubicBezTo>
                  <a:close/>
                  <a:moveTo>
                    <a:pt x="245" y="170"/>
                  </a:moveTo>
                  <a:cubicBezTo>
                    <a:pt x="245" y="177"/>
                    <a:pt x="251" y="183"/>
                    <a:pt x="259" y="183"/>
                  </a:cubicBezTo>
                  <a:cubicBezTo>
                    <a:pt x="284" y="183"/>
                    <a:pt x="284" y="183"/>
                    <a:pt x="284" y="183"/>
                  </a:cubicBezTo>
                  <a:cubicBezTo>
                    <a:pt x="291" y="183"/>
                    <a:pt x="297" y="177"/>
                    <a:pt x="297" y="170"/>
                  </a:cubicBezTo>
                  <a:cubicBezTo>
                    <a:pt x="297" y="162"/>
                    <a:pt x="291" y="156"/>
                    <a:pt x="284" y="156"/>
                  </a:cubicBezTo>
                  <a:cubicBezTo>
                    <a:pt x="259" y="156"/>
                    <a:pt x="259" y="156"/>
                    <a:pt x="259" y="156"/>
                  </a:cubicBezTo>
                  <a:cubicBezTo>
                    <a:pt x="251" y="156"/>
                    <a:pt x="245" y="162"/>
                    <a:pt x="245" y="170"/>
                  </a:cubicBezTo>
                  <a:close/>
                  <a:moveTo>
                    <a:pt x="170" y="43"/>
                  </a:moveTo>
                  <a:cubicBezTo>
                    <a:pt x="163" y="43"/>
                    <a:pt x="157" y="49"/>
                    <a:pt x="157" y="57"/>
                  </a:cubicBezTo>
                  <a:cubicBezTo>
                    <a:pt x="157" y="82"/>
                    <a:pt x="157" y="82"/>
                    <a:pt x="157" y="82"/>
                  </a:cubicBezTo>
                  <a:cubicBezTo>
                    <a:pt x="157" y="89"/>
                    <a:pt x="163" y="95"/>
                    <a:pt x="170" y="95"/>
                  </a:cubicBezTo>
                  <a:cubicBezTo>
                    <a:pt x="178" y="95"/>
                    <a:pt x="184" y="89"/>
                    <a:pt x="184" y="82"/>
                  </a:cubicBezTo>
                  <a:cubicBezTo>
                    <a:pt x="184" y="57"/>
                    <a:pt x="184" y="57"/>
                    <a:pt x="184" y="57"/>
                  </a:cubicBezTo>
                  <a:cubicBezTo>
                    <a:pt x="184" y="49"/>
                    <a:pt x="178" y="43"/>
                    <a:pt x="170" y="43"/>
                  </a:cubicBezTo>
                  <a:close/>
                  <a:moveTo>
                    <a:pt x="189" y="172"/>
                  </a:moveTo>
                  <a:cubicBezTo>
                    <a:pt x="217" y="143"/>
                    <a:pt x="217" y="143"/>
                    <a:pt x="217" y="143"/>
                  </a:cubicBezTo>
                  <a:cubicBezTo>
                    <a:pt x="222" y="138"/>
                    <a:pt x="222" y="130"/>
                    <a:pt x="217" y="125"/>
                  </a:cubicBezTo>
                  <a:cubicBezTo>
                    <a:pt x="212" y="120"/>
                    <a:pt x="204" y="120"/>
                    <a:pt x="199" y="125"/>
                  </a:cubicBezTo>
                  <a:cubicBezTo>
                    <a:pt x="173" y="152"/>
                    <a:pt x="173" y="152"/>
                    <a:pt x="173" y="152"/>
                  </a:cubicBezTo>
                  <a:cubicBezTo>
                    <a:pt x="172" y="152"/>
                    <a:pt x="171" y="152"/>
                    <a:pt x="170" y="152"/>
                  </a:cubicBezTo>
                  <a:cubicBezTo>
                    <a:pt x="169" y="152"/>
                    <a:pt x="168" y="152"/>
                    <a:pt x="166" y="152"/>
                  </a:cubicBezTo>
                  <a:cubicBezTo>
                    <a:pt x="114" y="98"/>
                    <a:pt x="114" y="98"/>
                    <a:pt x="114" y="98"/>
                  </a:cubicBezTo>
                  <a:cubicBezTo>
                    <a:pt x="110" y="94"/>
                    <a:pt x="104" y="94"/>
                    <a:pt x="101" y="98"/>
                  </a:cubicBezTo>
                  <a:cubicBezTo>
                    <a:pt x="97" y="101"/>
                    <a:pt x="97" y="107"/>
                    <a:pt x="100" y="111"/>
                  </a:cubicBezTo>
                  <a:cubicBezTo>
                    <a:pt x="153" y="165"/>
                    <a:pt x="153" y="165"/>
                    <a:pt x="153" y="165"/>
                  </a:cubicBezTo>
                  <a:cubicBezTo>
                    <a:pt x="152" y="167"/>
                    <a:pt x="152" y="168"/>
                    <a:pt x="152" y="170"/>
                  </a:cubicBezTo>
                  <a:cubicBezTo>
                    <a:pt x="152" y="180"/>
                    <a:pt x="160" y="188"/>
                    <a:pt x="170" y="188"/>
                  </a:cubicBezTo>
                  <a:cubicBezTo>
                    <a:pt x="180" y="188"/>
                    <a:pt x="188" y="181"/>
                    <a:pt x="189" y="172"/>
                  </a:cubicBezTo>
                  <a:close/>
                  <a:moveTo>
                    <a:pt x="44" y="170"/>
                  </a:moveTo>
                  <a:cubicBezTo>
                    <a:pt x="44" y="177"/>
                    <a:pt x="50" y="183"/>
                    <a:pt x="57" y="183"/>
                  </a:cubicBezTo>
                  <a:cubicBezTo>
                    <a:pt x="82" y="183"/>
                    <a:pt x="82" y="183"/>
                    <a:pt x="82" y="183"/>
                  </a:cubicBezTo>
                  <a:cubicBezTo>
                    <a:pt x="90" y="183"/>
                    <a:pt x="96" y="177"/>
                    <a:pt x="96" y="170"/>
                  </a:cubicBezTo>
                  <a:cubicBezTo>
                    <a:pt x="96" y="162"/>
                    <a:pt x="90" y="156"/>
                    <a:pt x="82" y="156"/>
                  </a:cubicBezTo>
                  <a:cubicBezTo>
                    <a:pt x="57" y="156"/>
                    <a:pt x="57" y="156"/>
                    <a:pt x="57" y="156"/>
                  </a:cubicBezTo>
                  <a:cubicBezTo>
                    <a:pt x="50" y="156"/>
                    <a:pt x="44" y="162"/>
                    <a:pt x="44" y="1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3" name="矩形 42"/>
            <p:cNvSpPr/>
            <p:nvPr/>
          </p:nvSpPr>
          <p:spPr>
            <a:xfrm>
              <a:off x="6423403" y="4929235"/>
              <a:ext cx="1005403" cy="3385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bg1"/>
                  </a:solidFill>
                  <a:uFill>
                    <a:solidFill>
                      <a:srgbClr val="3A5063"/>
                    </a:solidFill>
                  </a:uFill>
                  <a:latin typeface="方正兰亭中黑_GBK" panose="02000000000000000000" pitchFamily="2" charset="-122"/>
                  <a:ea typeface="方正兰亭中黑_GBK" panose="02000000000000000000" pitchFamily="2" charset="-122"/>
                  <a:cs typeface="+mn-ea"/>
                  <a:sym typeface="+mn-lt"/>
                </a:rPr>
                <a:t>添加标题</a:t>
              </a: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4135468" y="3017711"/>
            <a:ext cx="818428" cy="565449"/>
            <a:chOff x="4135468" y="3017711"/>
            <a:chExt cx="818428" cy="565449"/>
          </a:xfrm>
        </p:grpSpPr>
        <p:sp>
          <p:nvSpPr>
            <p:cNvPr id="45" name="Oval 13"/>
            <p:cNvSpPr>
              <a:spLocks noChangeArrowheads="1"/>
            </p:cNvSpPr>
            <p:nvPr/>
          </p:nvSpPr>
          <p:spPr bwMode="auto">
            <a:xfrm>
              <a:off x="4279333" y="3017711"/>
              <a:ext cx="563949" cy="5654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4135468" y="3109212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E75B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zh-CN" altLang="en-US" sz="2000" dirty="0">
                <a:solidFill>
                  <a:srgbClr val="2E75B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925503" y="3435437"/>
            <a:ext cx="818428" cy="563949"/>
            <a:chOff x="6925503" y="3435437"/>
            <a:chExt cx="818428" cy="563949"/>
          </a:xfrm>
        </p:grpSpPr>
        <p:sp>
          <p:nvSpPr>
            <p:cNvPr id="49" name="Oval 14"/>
            <p:cNvSpPr>
              <a:spLocks noChangeArrowheads="1"/>
            </p:cNvSpPr>
            <p:nvPr/>
          </p:nvSpPr>
          <p:spPr bwMode="auto">
            <a:xfrm>
              <a:off x="7061833" y="343543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6925503" y="3541844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1827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zh-CN" altLang="en-US" sz="2000" dirty="0">
                <a:solidFill>
                  <a:srgbClr val="F1827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006780" y="5000927"/>
            <a:ext cx="818428" cy="563949"/>
            <a:chOff x="5006780" y="5000927"/>
            <a:chExt cx="818428" cy="563949"/>
          </a:xfrm>
        </p:grpSpPr>
        <p:sp>
          <p:nvSpPr>
            <p:cNvPr id="52" name="Oval 15"/>
            <p:cNvSpPr>
              <a:spLocks noChangeArrowheads="1"/>
            </p:cNvSpPr>
            <p:nvPr/>
          </p:nvSpPr>
          <p:spPr bwMode="auto">
            <a:xfrm>
              <a:off x="5157178" y="5000927"/>
              <a:ext cx="5639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5006780" y="5099041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2E75B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zh-CN" altLang="en-US" sz="2000" dirty="0">
                <a:solidFill>
                  <a:srgbClr val="2E75B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7230535" y="5513002"/>
            <a:ext cx="818428" cy="563949"/>
            <a:chOff x="7230535" y="5513002"/>
            <a:chExt cx="818428" cy="563949"/>
          </a:xfrm>
        </p:grpSpPr>
        <p:sp>
          <p:nvSpPr>
            <p:cNvPr id="55" name="Oval 16"/>
            <p:cNvSpPr>
              <a:spLocks noChangeArrowheads="1"/>
            </p:cNvSpPr>
            <p:nvPr/>
          </p:nvSpPr>
          <p:spPr bwMode="auto">
            <a:xfrm>
              <a:off x="7358525" y="5513002"/>
              <a:ext cx="562449" cy="563949"/>
            </a:xfrm>
            <a:prstGeom prst="ellipse">
              <a:avLst/>
            </a:prstGeom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100000">
                  <a:schemeClr val="bg1">
                    <a:lumMod val="95000"/>
                  </a:schemeClr>
                </a:gs>
              </a:gsLst>
              <a:lin ang="5400000" scaled="1"/>
            </a:gradFill>
            <a:ln w="22225">
              <a:solidFill>
                <a:schemeClr val="bg1"/>
              </a:solidFill>
            </a:ln>
            <a:effectLst>
              <a:outerShdw blurRad="165100" dist="25400" dir="2700000" algn="t" rotWithShape="0">
                <a:prstClr val="black">
                  <a:alpha val="39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6" name="矩形 55"/>
            <p:cNvSpPr/>
            <p:nvPr/>
          </p:nvSpPr>
          <p:spPr>
            <a:xfrm>
              <a:off x="7230535" y="5621446"/>
              <a:ext cx="818428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18276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04</a:t>
              </a:r>
              <a:endParaRPr lang="zh-CN" altLang="en-US" sz="2000" dirty="0">
                <a:solidFill>
                  <a:srgbClr val="F18276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096126" y="2913162"/>
            <a:ext cx="2486420" cy="769442"/>
            <a:chOff x="8548025" y="1459078"/>
            <a:chExt cx="2486420" cy="769442"/>
          </a:xfrm>
        </p:grpSpPr>
        <p:sp>
          <p:nvSpPr>
            <p:cNvPr id="58" name="矩形 57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F1827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rgbClr val="F182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59" name="矩形 58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F1827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1383509" y="2530993"/>
            <a:ext cx="2486420" cy="769442"/>
            <a:chOff x="8548025" y="1459078"/>
            <a:chExt cx="2486420" cy="769442"/>
          </a:xfrm>
        </p:grpSpPr>
        <p:sp>
          <p:nvSpPr>
            <p:cNvPr id="61" name="矩形 60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2" name="矩形 61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8404057" y="5153267"/>
            <a:ext cx="2486420" cy="769442"/>
            <a:chOff x="8548025" y="1459078"/>
            <a:chExt cx="2486420" cy="769442"/>
          </a:xfrm>
        </p:grpSpPr>
        <p:sp>
          <p:nvSpPr>
            <p:cNvPr id="64" name="矩形 63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200" dirty="0">
                  <a:solidFill>
                    <a:srgbClr val="F1827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rgbClr val="F1827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8548025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1400" b="1" dirty="0">
                  <a:solidFill>
                    <a:srgbClr val="F1827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2259616" y="4954438"/>
            <a:ext cx="2486420" cy="769442"/>
            <a:chOff x="8548025" y="1459078"/>
            <a:chExt cx="2486420" cy="769442"/>
          </a:xfrm>
        </p:grpSpPr>
        <p:sp>
          <p:nvSpPr>
            <p:cNvPr id="71" name="矩形 70"/>
            <p:cNvSpPr/>
            <p:nvPr/>
          </p:nvSpPr>
          <p:spPr>
            <a:xfrm>
              <a:off x="8548025" y="1766855"/>
              <a:ext cx="2486420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点击输入简要文字内容，文字内容任意编辑，图片可替换，我图网</a:t>
              </a:r>
              <a:endParaRPr lang="en-US" altLang="zh-CN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endParaRPr>
            </a:p>
          </p:txBody>
        </p:sp>
        <p:sp>
          <p:nvSpPr>
            <p:cNvPr id="74" name="矩形 73"/>
            <p:cNvSpPr/>
            <p:nvPr/>
          </p:nvSpPr>
          <p:spPr>
            <a:xfrm>
              <a:off x="9678237" y="1459078"/>
              <a:ext cx="1356208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1400" b="1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Segoe UI Semilight" panose="020B0402040204020203" pitchFamily="34" charset="0"/>
                </a:rPr>
                <a:t>点击添加标题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96672373"/>
      </p:ext>
    </p:extLst>
  </p:cSld>
  <p:clrMapOvr>
    <a:masterClrMapping/>
  </p:clrMapOvr>
  <p:transition spd="slow" advClick="0" advTm="0">
    <p:push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4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4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400"/>
                            </p:stCondLst>
                            <p:childTnLst>
                              <p:par>
                                <p:cTn id="3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400"/>
                            </p:stCondLst>
                            <p:childTnLst>
                              <p:par>
                                <p:cTn id="4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4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900"/>
                            </p:stCondLst>
                            <p:childTnLst>
                              <p:par>
                                <p:cTn id="50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4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69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7900"/>
                            </p:stCondLst>
                            <p:childTnLst>
                              <p:par>
                                <p:cTn id="6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84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89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线下推广方案</a:t>
            </a: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08300" y="3072263"/>
            <a:ext cx="3807600" cy="3807600"/>
          </a:xfrm>
          <a:prstGeom prst="rect">
            <a:avLst/>
          </a:prstGeom>
        </p:spPr>
      </p:pic>
      <p:pic>
        <p:nvPicPr>
          <p:cNvPr id="68" name="图片 6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000" y="3072263"/>
            <a:ext cx="3807600" cy="3807600"/>
          </a:xfrm>
          <a:prstGeom prst="rect">
            <a:avLst/>
          </a:prstGeom>
        </p:spPr>
      </p:pic>
      <p:sp>
        <p:nvSpPr>
          <p:cNvPr id="69" name="椭圆 68"/>
          <p:cNvSpPr/>
          <p:nvPr/>
        </p:nvSpPr>
        <p:spPr>
          <a:xfrm>
            <a:off x="1446600" y="2883813"/>
            <a:ext cx="1677600" cy="167760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75B6"/>
              </a:solidFill>
            </a:endParaRPr>
          </a:p>
        </p:txBody>
      </p:sp>
      <p:sp>
        <p:nvSpPr>
          <p:cNvPr id="70" name="椭圆 69"/>
          <p:cNvSpPr/>
          <p:nvPr/>
        </p:nvSpPr>
        <p:spPr>
          <a:xfrm>
            <a:off x="3124200" y="1757513"/>
            <a:ext cx="1677600" cy="1677600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椭圆 71"/>
          <p:cNvSpPr/>
          <p:nvPr/>
        </p:nvSpPr>
        <p:spPr>
          <a:xfrm>
            <a:off x="5043700" y="1295463"/>
            <a:ext cx="1677600" cy="1677600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椭圆 72"/>
          <p:cNvSpPr/>
          <p:nvPr/>
        </p:nvSpPr>
        <p:spPr>
          <a:xfrm>
            <a:off x="6931800" y="1757513"/>
            <a:ext cx="1677600" cy="1677600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椭圆 74"/>
          <p:cNvSpPr/>
          <p:nvPr/>
        </p:nvSpPr>
        <p:spPr>
          <a:xfrm>
            <a:off x="8609400" y="2883813"/>
            <a:ext cx="1677600" cy="1677600"/>
          </a:xfrm>
          <a:prstGeom prst="ellipse">
            <a:avLst/>
          </a:prstGeom>
          <a:blipFill>
            <a:blip r:embed="rId9"/>
            <a:stretch>
              <a:fillRect/>
            </a:stretch>
          </a:blipFill>
          <a:ln w="1905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75B6"/>
              </a:solidFill>
            </a:endParaRPr>
          </a:p>
        </p:txBody>
      </p:sp>
      <p:sp>
        <p:nvSpPr>
          <p:cNvPr id="76" name="矩形 75"/>
          <p:cNvSpPr/>
          <p:nvPr/>
        </p:nvSpPr>
        <p:spPr>
          <a:xfrm>
            <a:off x="1748140" y="463313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2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TextBox 45"/>
          <p:cNvSpPr txBox="1"/>
          <p:nvPr/>
        </p:nvSpPr>
        <p:spPr>
          <a:xfrm>
            <a:off x="1556077" y="4853474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输入简要的文字介绍</a:t>
            </a:r>
          </a:p>
        </p:txBody>
      </p:sp>
      <p:sp>
        <p:nvSpPr>
          <p:cNvPr id="78" name="矩形 77"/>
          <p:cNvSpPr/>
          <p:nvPr/>
        </p:nvSpPr>
        <p:spPr>
          <a:xfrm>
            <a:off x="3498026" y="3523859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2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TextBox 45"/>
          <p:cNvSpPr txBox="1"/>
          <p:nvPr/>
        </p:nvSpPr>
        <p:spPr>
          <a:xfrm>
            <a:off x="3325013" y="3734669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输入简要的文字介绍</a:t>
            </a:r>
          </a:p>
        </p:txBody>
      </p:sp>
      <p:sp>
        <p:nvSpPr>
          <p:cNvPr id="80" name="矩形 79"/>
          <p:cNvSpPr/>
          <p:nvPr/>
        </p:nvSpPr>
        <p:spPr>
          <a:xfrm>
            <a:off x="5287938" y="305956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2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45"/>
          <p:cNvSpPr txBox="1"/>
          <p:nvPr/>
        </p:nvSpPr>
        <p:spPr>
          <a:xfrm>
            <a:off x="5124450" y="3270373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输入简要的文字介绍</a:t>
            </a:r>
          </a:p>
        </p:txBody>
      </p:sp>
      <p:sp>
        <p:nvSpPr>
          <p:cNvPr id="82" name="矩形 81"/>
          <p:cNvSpPr/>
          <p:nvPr/>
        </p:nvSpPr>
        <p:spPr>
          <a:xfrm>
            <a:off x="7207976" y="3444370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2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3" name="TextBox 45"/>
          <p:cNvSpPr txBox="1"/>
          <p:nvPr/>
        </p:nvSpPr>
        <p:spPr>
          <a:xfrm>
            <a:off x="7044488" y="3655180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输入简要的文字介绍</a:t>
            </a:r>
          </a:p>
        </p:txBody>
      </p:sp>
      <p:sp>
        <p:nvSpPr>
          <p:cNvPr id="84" name="矩形 83"/>
          <p:cNvSpPr/>
          <p:nvPr/>
        </p:nvSpPr>
        <p:spPr>
          <a:xfrm>
            <a:off x="8949998" y="4636892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2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5" name="TextBox 45"/>
          <p:cNvSpPr txBox="1"/>
          <p:nvPr/>
        </p:nvSpPr>
        <p:spPr>
          <a:xfrm>
            <a:off x="8776985" y="4847702"/>
            <a:ext cx="1812598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1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输入简要的文字介绍</a:t>
            </a:r>
          </a:p>
        </p:txBody>
      </p:sp>
      <p:sp>
        <p:nvSpPr>
          <p:cNvPr id="86" name="TextBox 3073"/>
          <p:cNvSpPr txBox="1"/>
          <p:nvPr/>
        </p:nvSpPr>
        <p:spPr>
          <a:xfrm>
            <a:off x="3472332" y="4828370"/>
            <a:ext cx="4813436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6936401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7037E-6 L -0.33229 0.00741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615" y="37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.32188 0.00579 " pathEditMode="relative" rAng="0" ptsTypes="AA">
                                      <p:cBhvr>
                                        <p:cTn id="16" dur="1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094" y="278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75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75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75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75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75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75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7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7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7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7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2" grpId="0" animBg="1"/>
      <p:bldP spid="73" grpId="0" animBg="1"/>
      <p:bldP spid="75" grpId="0" animBg="1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0" y="0"/>
            <a:ext cx="3124200" cy="68580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文本框 31"/>
          <p:cNvSpPr txBox="1"/>
          <p:nvPr/>
        </p:nvSpPr>
        <p:spPr>
          <a:xfrm>
            <a:off x="544134" y="2650609"/>
            <a:ext cx="156966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方正兰亭细黑_GBK_M" panose="02010600010101010101" pitchFamily="2" charset="2"/>
              </a:rPr>
              <a:t>目录</a:t>
            </a:r>
          </a:p>
        </p:txBody>
      </p:sp>
      <p:sp>
        <p:nvSpPr>
          <p:cNvPr id="33" name="矩形 32"/>
          <p:cNvSpPr/>
          <p:nvPr/>
        </p:nvSpPr>
        <p:spPr>
          <a:xfrm>
            <a:off x="591175" y="3482975"/>
            <a:ext cx="1836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4878615" y="1306286"/>
            <a:ext cx="555240" cy="585978"/>
            <a:chOff x="4878615" y="1306286"/>
            <a:chExt cx="555240" cy="5859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5" name="圆角矩形 34"/>
            <p:cNvSpPr/>
            <p:nvPr/>
          </p:nvSpPr>
          <p:spPr>
            <a:xfrm>
              <a:off x="4878615" y="1306286"/>
              <a:ext cx="555240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4920727" y="1307489"/>
              <a:ext cx="43473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878615" y="2271997"/>
            <a:ext cx="555240" cy="585978"/>
            <a:chOff x="4878615" y="2271997"/>
            <a:chExt cx="555240" cy="585978"/>
          </a:xfrm>
        </p:grpSpPr>
        <p:sp>
          <p:nvSpPr>
            <p:cNvPr id="38" name="圆角矩形 37"/>
            <p:cNvSpPr/>
            <p:nvPr/>
          </p:nvSpPr>
          <p:spPr>
            <a:xfrm>
              <a:off x="4878615" y="2271997"/>
              <a:ext cx="555240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920727" y="2273200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878615" y="3237708"/>
            <a:ext cx="555240" cy="585978"/>
            <a:chOff x="4878615" y="3237708"/>
            <a:chExt cx="555240" cy="585978"/>
          </a:xfrm>
        </p:grpSpPr>
        <p:sp>
          <p:nvSpPr>
            <p:cNvPr id="41" name="圆角矩形 40"/>
            <p:cNvSpPr/>
            <p:nvPr/>
          </p:nvSpPr>
          <p:spPr>
            <a:xfrm>
              <a:off x="4878615" y="3237708"/>
              <a:ext cx="555240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4920727" y="3238911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78615" y="4203420"/>
            <a:ext cx="555240" cy="585978"/>
            <a:chOff x="4878615" y="4203420"/>
            <a:chExt cx="555240" cy="5859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4" name="圆角矩形 43"/>
            <p:cNvSpPr/>
            <p:nvPr/>
          </p:nvSpPr>
          <p:spPr>
            <a:xfrm>
              <a:off x="4878615" y="4203420"/>
              <a:ext cx="555240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4920727" y="4204623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878615" y="5169132"/>
            <a:ext cx="555240" cy="585978"/>
            <a:chOff x="4878615" y="5169132"/>
            <a:chExt cx="555240" cy="585978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47" name="圆角矩形 46"/>
            <p:cNvSpPr/>
            <p:nvPr/>
          </p:nvSpPr>
          <p:spPr>
            <a:xfrm>
              <a:off x="4878615" y="5169132"/>
              <a:ext cx="555240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920727" y="5170335"/>
              <a:ext cx="42511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889238" y="1306286"/>
            <a:ext cx="4379618" cy="551543"/>
            <a:chOff x="5889238" y="1306286"/>
            <a:chExt cx="4379618" cy="5515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0" name="圆角矩形 49"/>
            <p:cNvSpPr/>
            <p:nvPr/>
          </p:nvSpPr>
          <p:spPr>
            <a:xfrm>
              <a:off x="5889238" y="1306286"/>
              <a:ext cx="4379618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矩形 50"/>
            <p:cNvSpPr/>
            <p:nvPr/>
          </p:nvSpPr>
          <p:spPr>
            <a:xfrm>
              <a:off x="6603526" y="1369043"/>
              <a:ext cx="282481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公司与团队 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我们是谁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5889238" y="2271997"/>
            <a:ext cx="4379618" cy="551543"/>
            <a:chOff x="5889238" y="2271997"/>
            <a:chExt cx="4379618" cy="5515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3" name="圆角矩形 52"/>
            <p:cNvSpPr/>
            <p:nvPr/>
          </p:nvSpPr>
          <p:spPr>
            <a:xfrm>
              <a:off x="5889238" y="2271997"/>
              <a:ext cx="4379618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6663275" y="2311558"/>
              <a:ext cx="29642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项目介绍 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我们要做什么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5889238" y="3237708"/>
            <a:ext cx="4379618" cy="551543"/>
            <a:chOff x="5889238" y="3237708"/>
            <a:chExt cx="4379618" cy="5515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6" name="圆角矩形 55"/>
            <p:cNvSpPr/>
            <p:nvPr/>
          </p:nvSpPr>
          <p:spPr>
            <a:xfrm>
              <a:off x="5889238" y="3237708"/>
              <a:ext cx="4379618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矩形 56"/>
            <p:cNvSpPr/>
            <p:nvPr/>
          </p:nvSpPr>
          <p:spPr>
            <a:xfrm>
              <a:off x="6645641" y="3275483"/>
              <a:ext cx="3021981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产品与运营 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我们怎么做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5889238" y="4203420"/>
            <a:ext cx="4379618" cy="551543"/>
            <a:chOff x="5889238" y="4203420"/>
            <a:chExt cx="4379618" cy="5515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59" name="圆角矩形 58"/>
            <p:cNvSpPr/>
            <p:nvPr/>
          </p:nvSpPr>
          <p:spPr>
            <a:xfrm>
              <a:off x="5889238" y="4203420"/>
              <a:ext cx="4379618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矩形 59"/>
            <p:cNvSpPr/>
            <p:nvPr/>
          </p:nvSpPr>
          <p:spPr>
            <a:xfrm>
              <a:off x="6663275" y="4248358"/>
              <a:ext cx="312457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发展前景 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长期的战略目标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5889238" y="5169132"/>
            <a:ext cx="4379618" cy="551543"/>
            <a:chOff x="5889238" y="5169132"/>
            <a:chExt cx="4379618" cy="55154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圆角矩形 61"/>
            <p:cNvSpPr/>
            <p:nvPr/>
          </p:nvSpPr>
          <p:spPr>
            <a:xfrm>
              <a:off x="5889238" y="5169132"/>
              <a:ext cx="4379618" cy="551543"/>
            </a:xfrm>
            <a:prstGeom prst="roundRect">
              <a:avLst/>
            </a:prstGeom>
            <a:solidFill>
              <a:srgbClr val="2E75B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矩形 62"/>
            <p:cNvSpPr/>
            <p:nvPr/>
          </p:nvSpPr>
          <p:spPr>
            <a:xfrm>
              <a:off x="6643238" y="5214070"/>
              <a:ext cx="322716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dist"/>
              <a:r>
                <a:rPr lang="zh-CN" altLang="en-US" sz="2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财务与融资 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(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商务合作方式</a:t>
              </a:r>
              <a:r>
                <a:rPr lang="en-US" altLang="zh-CN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)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9071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4000" fill="hold" grpId="0" nodeType="clickEffect" p14:presetBounceEnd="2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24000">
                                          <p:cBhvr additive="base">
                                            <p:cTn id="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24000">
                                          <p:cBhvr additive="base">
                                            <p:cTn id="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2" grpId="0"/>
          <p:bldP spid="3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400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75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9" fill="hold">
                          <p:stCondLst>
                            <p:cond delay="indefinite"/>
                          </p:stCondLst>
                          <p:childTnLst>
                            <p:par>
                              <p:cTn id="1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11" presetID="47" presetClass="entr" presetSubtype="0" fill="hold" grpId="0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3" dur="125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4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" dur="125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10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8" dur="125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19" fill="hold">
                          <p:stCondLst>
                            <p:cond delay="indefinite"/>
                          </p:stCondLst>
                          <p:childTnLst>
                            <p:par>
                              <p:cTn id="20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1" presetID="1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500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24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25" fill="hold">
                          <p:stCondLst>
                            <p:cond delay="indefinite"/>
                          </p:stCondLst>
                          <p:childTnLst>
                            <p:par>
                              <p:cTn id="26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27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9" dur="75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0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33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34" fill="hold">
                          <p:stCondLst>
                            <p:cond delay="indefinite"/>
                          </p:stCondLst>
                          <p:childTnLst>
                            <p:par>
                              <p:cTn id="35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36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8" dur="75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500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42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43" fill="hold">
                          <p:stCondLst>
                            <p:cond delay="indefinite"/>
                          </p:stCondLst>
                          <p:childTnLst>
                            <p:par>
                              <p:cTn id="4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45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7" dur="500"/>
                                            <p:tgtEl>
                                              <p:spTgt spid="5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8" presetID="1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500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51" dur="5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52" fill="hold">
                          <p:stCondLst>
                            <p:cond delay="indefinite"/>
                          </p:stCondLst>
                          <p:childTnLst>
                            <p:par>
                              <p:cTn id="53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4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6" dur="5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7" presetID="1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500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-#ppt_w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right)">
                                          <p:cBhvr>
                                            <p:cTn id="60" dur="5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  <p:par>
                        <p:cTn id="61" fill="hold">
                          <p:stCondLst>
                            <p:cond delay="indefinite"/>
                          </p:stCondLst>
                          <p:childTnLst>
                            <p:par>
                              <p:cTn id="62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63" presetID="22" presetClass="entr" presetSubtype="8" fill="hold" nodeType="click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5" dur="500"/>
                                            <p:tgtEl>
                                              <p:spTgt spid="6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2" grpId="0"/>
          <p:bldP spid="33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代理推广</a:t>
            </a:r>
          </a:p>
        </p:txBody>
      </p:sp>
      <p:sp>
        <p:nvSpPr>
          <p:cNvPr id="22" name="椭圆 21"/>
          <p:cNvSpPr/>
          <p:nvPr/>
        </p:nvSpPr>
        <p:spPr>
          <a:xfrm>
            <a:off x="4926816" y="2764576"/>
            <a:ext cx="1081024" cy="262193"/>
          </a:xfrm>
          <a:prstGeom prst="ellipse">
            <a:avLst/>
          </a:prstGeom>
          <a:noFill/>
          <a:ln w="9525">
            <a:solidFill>
              <a:srgbClr val="2E75B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泪滴形 22"/>
          <p:cNvSpPr/>
          <p:nvPr/>
        </p:nvSpPr>
        <p:spPr>
          <a:xfrm rot="8100000">
            <a:off x="4988110" y="1734070"/>
            <a:ext cx="958434" cy="958434"/>
          </a:xfrm>
          <a:prstGeom prst="teardrop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5337063" y="2919880"/>
            <a:ext cx="255002" cy="78011"/>
          </a:xfrm>
          <a:prstGeom prst="ellipse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2371853" y="4329047"/>
            <a:ext cx="759113" cy="184116"/>
          </a:xfrm>
          <a:prstGeom prst="ellipse">
            <a:avLst/>
          </a:prstGeom>
          <a:noFill/>
          <a:ln w="9525">
            <a:solidFill>
              <a:srgbClr val="E971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泪滴形 25"/>
          <p:cNvSpPr/>
          <p:nvPr/>
        </p:nvSpPr>
        <p:spPr>
          <a:xfrm rot="8100000">
            <a:off x="2414895" y="3605409"/>
            <a:ext cx="673028" cy="673028"/>
          </a:xfrm>
          <a:prstGeom prst="teardrop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659935" y="4438104"/>
            <a:ext cx="179067" cy="54781"/>
          </a:xfrm>
          <a:prstGeom prst="ellipse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4738951" y="5517404"/>
            <a:ext cx="759113" cy="184116"/>
          </a:xfrm>
          <a:prstGeom prst="ellipse">
            <a:avLst/>
          </a:prstGeom>
          <a:noFill/>
          <a:ln w="9525">
            <a:solidFill>
              <a:srgbClr val="E971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泪滴形 28"/>
          <p:cNvSpPr/>
          <p:nvPr/>
        </p:nvSpPr>
        <p:spPr>
          <a:xfrm rot="8100000">
            <a:off x="4781993" y="4793766"/>
            <a:ext cx="673028" cy="673028"/>
          </a:xfrm>
          <a:prstGeom prst="teardrop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027033" y="5626461"/>
            <a:ext cx="179067" cy="54781"/>
          </a:xfrm>
          <a:prstGeom prst="ellipse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435926" y="5180891"/>
            <a:ext cx="759113" cy="184116"/>
          </a:xfrm>
          <a:prstGeom prst="ellipse">
            <a:avLst/>
          </a:prstGeom>
          <a:noFill/>
          <a:ln w="9525">
            <a:solidFill>
              <a:srgbClr val="E971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泪滴形 31"/>
          <p:cNvSpPr/>
          <p:nvPr/>
        </p:nvSpPr>
        <p:spPr>
          <a:xfrm rot="8100000">
            <a:off x="7478968" y="4457253"/>
            <a:ext cx="673028" cy="673028"/>
          </a:xfrm>
          <a:prstGeom prst="teardrop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7724008" y="5289948"/>
            <a:ext cx="179067" cy="54781"/>
          </a:xfrm>
          <a:prstGeom prst="ellipse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8407997" y="3276581"/>
            <a:ext cx="759113" cy="184116"/>
          </a:xfrm>
          <a:prstGeom prst="ellipse">
            <a:avLst/>
          </a:prstGeom>
          <a:noFill/>
          <a:ln w="9525">
            <a:solidFill>
              <a:srgbClr val="E971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泪滴形 34"/>
          <p:cNvSpPr/>
          <p:nvPr/>
        </p:nvSpPr>
        <p:spPr>
          <a:xfrm rot="8100000">
            <a:off x="8451039" y="2552943"/>
            <a:ext cx="673028" cy="673028"/>
          </a:xfrm>
          <a:prstGeom prst="teardrop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8696079" y="3385638"/>
            <a:ext cx="179067" cy="54781"/>
          </a:xfrm>
          <a:prstGeom prst="ellipse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连接符 36"/>
          <p:cNvCxnSpPr>
            <a:endCxn id="25" idx="7"/>
          </p:cNvCxnSpPr>
          <p:nvPr/>
        </p:nvCxnSpPr>
        <p:spPr>
          <a:xfrm flipH="1">
            <a:off x="3019796" y="3001693"/>
            <a:ext cx="2088412" cy="1354318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endCxn id="29" idx="3"/>
          </p:cNvCxnSpPr>
          <p:nvPr/>
        </p:nvCxnSpPr>
        <p:spPr>
          <a:xfrm flipH="1">
            <a:off x="5118507" y="3055645"/>
            <a:ext cx="275411" cy="1738122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/>
        </p:nvCxnSpPr>
        <p:spPr>
          <a:xfrm>
            <a:off x="5689295" y="3037159"/>
            <a:ext cx="1790911" cy="21681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6007841" y="2911281"/>
            <a:ext cx="2396274" cy="454079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1" name="图片 4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1200" y="2604866"/>
            <a:ext cx="547874" cy="626632"/>
          </a:xfrm>
          <a:prstGeom prst="rect">
            <a:avLst/>
          </a:prstGeom>
        </p:spPr>
      </p:pic>
      <p:sp>
        <p:nvSpPr>
          <p:cNvPr id="42" name="矩形 41"/>
          <p:cNvSpPr/>
          <p:nvPr/>
        </p:nvSpPr>
        <p:spPr>
          <a:xfrm>
            <a:off x="6007841" y="1816980"/>
            <a:ext cx="7232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总代理</a:t>
            </a:r>
          </a:p>
        </p:txBody>
      </p:sp>
      <p:sp>
        <p:nvSpPr>
          <p:cNvPr id="43" name="TextBox 3073"/>
          <p:cNvSpPr txBox="1"/>
          <p:nvPr/>
        </p:nvSpPr>
        <p:spPr>
          <a:xfrm>
            <a:off x="6010201" y="2037086"/>
            <a:ext cx="2550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8532417" y="3538792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一级代理</a:t>
            </a:r>
          </a:p>
        </p:txBody>
      </p:sp>
      <p:sp>
        <p:nvSpPr>
          <p:cNvPr id="45" name="TextBox 3073"/>
          <p:cNvSpPr txBox="1"/>
          <p:nvPr/>
        </p:nvSpPr>
        <p:spPr>
          <a:xfrm>
            <a:off x="8534778" y="3758897"/>
            <a:ext cx="2550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7435926" y="5435598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二级代理</a:t>
            </a:r>
          </a:p>
        </p:txBody>
      </p:sp>
      <p:sp>
        <p:nvSpPr>
          <p:cNvPr id="47" name="TextBox 3073"/>
          <p:cNvSpPr txBox="1"/>
          <p:nvPr/>
        </p:nvSpPr>
        <p:spPr>
          <a:xfrm>
            <a:off x="7438287" y="5655703"/>
            <a:ext cx="2550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850364" y="5594600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三级代理</a:t>
            </a:r>
          </a:p>
        </p:txBody>
      </p:sp>
      <p:sp>
        <p:nvSpPr>
          <p:cNvPr id="49" name="TextBox 3073"/>
          <p:cNvSpPr txBox="1"/>
          <p:nvPr/>
        </p:nvSpPr>
        <p:spPr>
          <a:xfrm>
            <a:off x="3852725" y="5814706"/>
            <a:ext cx="2550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638300" y="4515507"/>
            <a:ext cx="90281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四级代理</a:t>
            </a:r>
          </a:p>
        </p:txBody>
      </p:sp>
      <p:sp>
        <p:nvSpPr>
          <p:cNvPr id="51" name="TextBox 3073"/>
          <p:cNvSpPr txBox="1"/>
          <p:nvPr/>
        </p:nvSpPr>
        <p:spPr>
          <a:xfrm>
            <a:off x="1640661" y="4735613"/>
            <a:ext cx="255005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2" name="图片 5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334" y="1761257"/>
            <a:ext cx="1083459" cy="882141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144" y="3689532"/>
            <a:ext cx="715268" cy="582364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7555" y="4795364"/>
            <a:ext cx="768610" cy="625794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5754" y="4568480"/>
            <a:ext cx="592148" cy="48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64060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利润分析</a:t>
            </a:r>
          </a:p>
        </p:txBody>
      </p:sp>
      <p:cxnSp>
        <p:nvCxnSpPr>
          <p:cNvPr id="56" name="直接连接符 55"/>
          <p:cNvCxnSpPr/>
          <p:nvPr/>
        </p:nvCxnSpPr>
        <p:spPr>
          <a:xfrm>
            <a:off x="1896666" y="2466082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>
            <a:off x="1896666" y="2875076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>
            <a:off x="1896666" y="3316359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>
            <a:off x="1896666" y="3779167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>
            <a:off x="1896666" y="4241976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>
            <a:off x="1896666" y="4704785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>
            <a:off x="1896666" y="5167594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>
            <a:off x="1896666" y="5630402"/>
            <a:ext cx="8384373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/>
          <p:cNvGrpSpPr/>
          <p:nvPr/>
        </p:nvGrpSpPr>
        <p:grpSpPr>
          <a:xfrm>
            <a:off x="1497522" y="2314963"/>
            <a:ext cx="434541" cy="3425155"/>
            <a:chOff x="837122" y="1821032"/>
            <a:chExt cx="512745" cy="4041577"/>
          </a:xfrm>
        </p:grpSpPr>
        <p:sp>
          <p:nvSpPr>
            <p:cNvPr id="65" name="TextBox 41"/>
            <p:cNvSpPr txBox="1"/>
            <p:nvPr/>
          </p:nvSpPr>
          <p:spPr>
            <a:xfrm>
              <a:off x="1056197" y="5554832"/>
              <a:ext cx="293670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6" name="TextBox 42"/>
            <p:cNvSpPr txBox="1"/>
            <p:nvPr/>
          </p:nvSpPr>
          <p:spPr>
            <a:xfrm>
              <a:off x="837122" y="50214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100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7" name="TextBox 43"/>
            <p:cNvSpPr txBox="1"/>
            <p:nvPr/>
          </p:nvSpPr>
          <p:spPr>
            <a:xfrm>
              <a:off x="837122" y="44880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200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8" name="TextBox 44"/>
            <p:cNvSpPr txBox="1"/>
            <p:nvPr/>
          </p:nvSpPr>
          <p:spPr>
            <a:xfrm>
              <a:off x="837122" y="39546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300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69" name="TextBox 45"/>
            <p:cNvSpPr txBox="1"/>
            <p:nvPr/>
          </p:nvSpPr>
          <p:spPr>
            <a:xfrm>
              <a:off x="837122" y="34212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400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70" name="TextBox 46"/>
            <p:cNvSpPr txBox="1"/>
            <p:nvPr/>
          </p:nvSpPr>
          <p:spPr>
            <a:xfrm>
              <a:off x="837122" y="28878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500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71" name="TextBox 47"/>
            <p:cNvSpPr txBox="1"/>
            <p:nvPr/>
          </p:nvSpPr>
          <p:spPr>
            <a:xfrm>
              <a:off x="837122" y="2354432"/>
              <a:ext cx="51167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600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  <p:sp>
          <p:nvSpPr>
            <p:cNvPr id="72" name="TextBox 48"/>
            <p:cNvSpPr txBox="1"/>
            <p:nvPr/>
          </p:nvSpPr>
          <p:spPr>
            <a:xfrm>
              <a:off x="837122" y="1821032"/>
              <a:ext cx="510076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兰亭细黑_GBK" panose="02000000000000000000" pitchFamily="2" charset="-122"/>
                  <a:ea typeface="方正兰亭细黑_GBK" panose="02000000000000000000" pitchFamily="2" charset="-122"/>
                </a:rPr>
                <a:t>700</a:t>
              </a:r>
              <a:endPara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方正兰亭细黑_GBK" panose="02000000000000000000" pitchFamily="2" charset="-122"/>
                <a:ea typeface="方正兰亭细黑_GBK" panose="02000000000000000000" pitchFamily="2" charset="-122"/>
              </a:endParaRPr>
            </a:p>
          </p:txBody>
        </p:sp>
      </p:grpSp>
      <p:sp>
        <p:nvSpPr>
          <p:cNvPr id="73" name="任意多边形 72"/>
          <p:cNvSpPr/>
          <p:nvPr/>
        </p:nvSpPr>
        <p:spPr>
          <a:xfrm>
            <a:off x="2284134" y="3219492"/>
            <a:ext cx="7297310" cy="1317967"/>
          </a:xfrm>
          <a:custGeom>
            <a:avLst/>
            <a:gdLst>
              <a:gd name="connsiteX0" fmla="*/ 0 w 8610600"/>
              <a:gd name="connsiteY0" fmla="*/ 1447800 h 1555160"/>
              <a:gd name="connsiteX1" fmla="*/ 2730500 w 8610600"/>
              <a:gd name="connsiteY1" fmla="*/ 558800 h 1555160"/>
              <a:gd name="connsiteX2" fmla="*/ 5969000 w 8610600"/>
              <a:gd name="connsiteY2" fmla="*/ 1549400 h 1555160"/>
              <a:gd name="connsiteX3" fmla="*/ 8610600 w 8610600"/>
              <a:gd name="connsiteY3" fmla="*/ 0 h 15551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10600" h="1555160">
                <a:moveTo>
                  <a:pt x="0" y="1447800"/>
                </a:moveTo>
                <a:cubicBezTo>
                  <a:pt x="867833" y="994833"/>
                  <a:pt x="1735667" y="541867"/>
                  <a:pt x="2730500" y="558800"/>
                </a:cubicBezTo>
                <a:cubicBezTo>
                  <a:pt x="3725333" y="575733"/>
                  <a:pt x="4988983" y="1642533"/>
                  <a:pt x="5969000" y="1549400"/>
                </a:cubicBezTo>
                <a:cubicBezTo>
                  <a:pt x="6949017" y="1456267"/>
                  <a:pt x="8144933" y="262467"/>
                  <a:pt x="8610600" y="0"/>
                </a:cubicBezTo>
              </a:path>
            </a:pathLst>
          </a:custGeom>
          <a:noFill/>
          <a:ln w="38100">
            <a:solidFill>
              <a:srgbClr val="15B59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2381001" y="3380937"/>
            <a:ext cx="6705346" cy="1184404"/>
          </a:xfrm>
          <a:custGeom>
            <a:avLst/>
            <a:gdLst>
              <a:gd name="connsiteX0" fmla="*/ 0 w 7912100"/>
              <a:gd name="connsiteY0" fmla="*/ 0 h 1397560"/>
              <a:gd name="connsiteX1" fmla="*/ 2959100 w 7912100"/>
              <a:gd name="connsiteY1" fmla="*/ 1397000 h 1397560"/>
              <a:gd name="connsiteX2" fmla="*/ 4711700 w 7912100"/>
              <a:gd name="connsiteY2" fmla="*/ 177800 h 1397560"/>
              <a:gd name="connsiteX3" fmla="*/ 7912100 w 7912100"/>
              <a:gd name="connsiteY3" fmla="*/ 838200 h 1397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12100" h="1397560">
                <a:moveTo>
                  <a:pt x="0" y="0"/>
                </a:moveTo>
                <a:cubicBezTo>
                  <a:pt x="1086908" y="683683"/>
                  <a:pt x="2173817" y="1367367"/>
                  <a:pt x="2959100" y="1397000"/>
                </a:cubicBezTo>
                <a:cubicBezTo>
                  <a:pt x="3744383" y="1426633"/>
                  <a:pt x="3886200" y="270933"/>
                  <a:pt x="4711700" y="177800"/>
                </a:cubicBezTo>
                <a:cubicBezTo>
                  <a:pt x="5537200" y="84667"/>
                  <a:pt x="7306733" y="700617"/>
                  <a:pt x="7912100" y="838200"/>
                </a:cubicBezTo>
              </a:path>
            </a:pathLst>
          </a:custGeom>
          <a:noFill/>
          <a:ln w="38100">
            <a:solidFill>
              <a:srgbClr val="E9716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任意多边形 74"/>
          <p:cNvSpPr/>
          <p:nvPr/>
        </p:nvSpPr>
        <p:spPr>
          <a:xfrm>
            <a:off x="2165741" y="2638290"/>
            <a:ext cx="7168154" cy="2316265"/>
          </a:xfrm>
          <a:custGeom>
            <a:avLst/>
            <a:gdLst>
              <a:gd name="connsiteX0" fmla="*/ 0 w 8458200"/>
              <a:gd name="connsiteY0" fmla="*/ 2273300 h 2733121"/>
              <a:gd name="connsiteX1" fmla="*/ 5143500 w 8458200"/>
              <a:gd name="connsiteY1" fmla="*/ 2565400 h 2733121"/>
              <a:gd name="connsiteX2" fmla="*/ 8458200 w 8458200"/>
              <a:gd name="connsiteY2" fmla="*/ 0 h 27331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8458200" h="2733121">
                <a:moveTo>
                  <a:pt x="0" y="2273300"/>
                </a:moveTo>
                <a:cubicBezTo>
                  <a:pt x="1866900" y="2608791"/>
                  <a:pt x="3733800" y="2944283"/>
                  <a:pt x="5143500" y="2565400"/>
                </a:cubicBezTo>
                <a:cubicBezTo>
                  <a:pt x="6553200" y="2186517"/>
                  <a:pt x="8144933" y="541867"/>
                  <a:pt x="8458200" y="0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椭圆 75"/>
          <p:cNvSpPr/>
          <p:nvPr/>
        </p:nvSpPr>
        <p:spPr>
          <a:xfrm>
            <a:off x="9251445" y="2569861"/>
            <a:ext cx="150682" cy="150682"/>
          </a:xfrm>
          <a:prstGeom prst="ellipse">
            <a:avLst/>
          </a:prstGeom>
          <a:solidFill>
            <a:srgbClr val="0070C0"/>
          </a:solidFill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7" name="椭圆 76"/>
          <p:cNvSpPr/>
          <p:nvPr/>
        </p:nvSpPr>
        <p:spPr>
          <a:xfrm>
            <a:off x="9506103" y="3127569"/>
            <a:ext cx="150682" cy="150682"/>
          </a:xfrm>
          <a:prstGeom prst="ellipse">
            <a:avLst/>
          </a:prstGeom>
          <a:solidFill>
            <a:srgbClr val="15B59A"/>
          </a:solidFill>
          <a:ln>
            <a:noFill/>
          </a:ln>
          <a:effectLst>
            <a:glow rad="228600">
              <a:srgbClr val="15B59A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椭圆 77"/>
          <p:cNvSpPr/>
          <p:nvPr/>
        </p:nvSpPr>
        <p:spPr>
          <a:xfrm>
            <a:off x="9013007" y="4009575"/>
            <a:ext cx="150682" cy="150682"/>
          </a:xfrm>
          <a:prstGeom prst="ellipse">
            <a:avLst/>
          </a:prstGeom>
          <a:solidFill>
            <a:srgbClr val="EEB0BB"/>
          </a:solidFill>
          <a:ln>
            <a:noFill/>
          </a:ln>
          <a:effectLst>
            <a:glow rad="228600">
              <a:srgbClr val="EEB0BB">
                <a:alpha val="40000"/>
              </a:srgb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TextBox 3073"/>
          <p:cNvSpPr txBox="1"/>
          <p:nvPr/>
        </p:nvSpPr>
        <p:spPr>
          <a:xfrm>
            <a:off x="2068285" y="5896375"/>
            <a:ext cx="7588500" cy="5298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80" name="矩形 79"/>
          <p:cNvSpPr/>
          <p:nvPr/>
        </p:nvSpPr>
        <p:spPr>
          <a:xfrm>
            <a:off x="4935961" y="1237765"/>
            <a:ext cx="1723549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2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1" name="TextBox 3073"/>
          <p:cNvSpPr txBox="1"/>
          <p:nvPr/>
        </p:nvSpPr>
        <p:spPr>
          <a:xfrm>
            <a:off x="4013572" y="1652530"/>
            <a:ext cx="3568328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975946536"/>
      </p:ext>
    </p:extLst>
  </p:cSld>
  <p:clrMapOvr>
    <a:masterClrMapping/>
  </p:clrMapOvr>
  <p:transition spd="med" advClick="0" advTm="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5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" tmFilter="0,0; .5, 1; 1, 1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/>
      <p:bldP spid="80" grpId="0"/>
      <p:bldP spid="8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64"/>
          <a:stretch/>
        </p:blipFill>
        <p:spPr>
          <a:xfrm>
            <a:off x="0" y="3425"/>
            <a:ext cx="12192000" cy="685457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-840595" y="-1445437"/>
            <a:ext cx="5994400" cy="599440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270579" y="1312120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发展前景</a:t>
            </a:r>
          </a:p>
        </p:txBody>
      </p:sp>
      <p:sp>
        <p:nvSpPr>
          <p:cNvPr id="5" name="矩形 4"/>
          <p:cNvSpPr/>
          <p:nvPr/>
        </p:nvSpPr>
        <p:spPr>
          <a:xfrm>
            <a:off x="1405232" y="2020006"/>
            <a:ext cx="196720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长期的战略目标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79072125"/>
      </p:ext>
    </p:extLst>
  </p:cSld>
  <p:clrMapOvr>
    <a:masterClrMapping/>
  </p:clrMapOvr>
  <p:transition spd="slow" advClick="0" advTm="0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48148E-6 L -0.1388 -0.13842 " pathEditMode="relative" rAng="0" ptsTypes="AA">
                                      <p:cBhvr>
                                        <p:cTn id="6" dur="3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40" y="-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公司战略目标</a:t>
            </a:r>
          </a:p>
        </p:txBody>
      </p:sp>
      <p:sp>
        <p:nvSpPr>
          <p:cNvPr id="56" name="椭圆 55"/>
          <p:cNvSpPr/>
          <p:nvPr/>
        </p:nvSpPr>
        <p:spPr>
          <a:xfrm>
            <a:off x="1954658" y="4841680"/>
            <a:ext cx="900015" cy="900015"/>
          </a:xfrm>
          <a:prstGeom prst="ellips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392" y="4483100"/>
            <a:ext cx="1938542" cy="1701800"/>
          </a:xfrm>
          <a:prstGeom prst="rect">
            <a:avLst/>
          </a:prstGeom>
        </p:spPr>
      </p:pic>
      <p:grpSp>
        <p:nvGrpSpPr>
          <p:cNvPr id="58" name="组合 57"/>
          <p:cNvGrpSpPr/>
          <p:nvPr/>
        </p:nvGrpSpPr>
        <p:grpSpPr>
          <a:xfrm>
            <a:off x="2435572" y="3378105"/>
            <a:ext cx="2517427" cy="2209989"/>
            <a:chOff x="2854673" y="3341590"/>
            <a:chExt cx="1938542" cy="1701800"/>
          </a:xfrm>
        </p:grpSpPr>
        <p:sp>
          <p:nvSpPr>
            <p:cNvPr id="59" name="椭圆 58"/>
            <p:cNvSpPr/>
            <p:nvPr/>
          </p:nvSpPr>
          <p:spPr>
            <a:xfrm>
              <a:off x="3396939" y="3700170"/>
              <a:ext cx="900015" cy="90001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0" name="图片 5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673" y="3341590"/>
              <a:ext cx="1938542" cy="1701800"/>
            </a:xfrm>
            <a:prstGeom prst="rect">
              <a:avLst/>
            </a:prstGeom>
          </p:spPr>
        </p:pic>
      </p:grpSp>
      <p:grpSp>
        <p:nvGrpSpPr>
          <p:cNvPr id="61" name="组合 60"/>
          <p:cNvGrpSpPr/>
          <p:nvPr/>
        </p:nvGrpSpPr>
        <p:grpSpPr>
          <a:xfrm rot="440167">
            <a:off x="4020299" y="2738920"/>
            <a:ext cx="2157294" cy="1893837"/>
            <a:chOff x="2854673" y="3341590"/>
            <a:chExt cx="1938542" cy="1701800"/>
          </a:xfrm>
        </p:grpSpPr>
        <p:sp>
          <p:nvSpPr>
            <p:cNvPr id="62" name="椭圆 61"/>
            <p:cNvSpPr/>
            <p:nvPr/>
          </p:nvSpPr>
          <p:spPr>
            <a:xfrm>
              <a:off x="3396939" y="3700170"/>
              <a:ext cx="900015" cy="90001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3" name="图片 6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673" y="3341590"/>
              <a:ext cx="1938542" cy="1701800"/>
            </a:xfrm>
            <a:prstGeom prst="rect">
              <a:avLst/>
            </a:prstGeom>
          </p:spPr>
        </p:pic>
      </p:grpSp>
      <p:grpSp>
        <p:nvGrpSpPr>
          <p:cNvPr id="64" name="组合 63"/>
          <p:cNvGrpSpPr/>
          <p:nvPr/>
        </p:nvGrpSpPr>
        <p:grpSpPr>
          <a:xfrm rot="440167">
            <a:off x="4698465" y="1570283"/>
            <a:ext cx="1797186" cy="1577707"/>
            <a:chOff x="2854673" y="3341590"/>
            <a:chExt cx="1938542" cy="1701800"/>
          </a:xfrm>
        </p:grpSpPr>
        <p:sp>
          <p:nvSpPr>
            <p:cNvPr id="65" name="椭圆 64"/>
            <p:cNvSpPr/>
            <p:nvPr/>
          </p:nvSpPr>
          <p:spPr>
            <a:xfrm>
              <a:off x="3396939" y="3700170"/>
              <a:ext cx="900015" cy="900015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6" name="图片 6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54673" y="3341590"/>
              <a:ext cx="1938542" cy="1701800"/>
            </a:xfrm>
            <a:prstGeom prst="rect">
              <a:avLst/>
            </a:prstGeom>
          </p:spPr>
        </p:pic>
      </p:grpSp>
      <p:cxnSp>
        <p:nvCxnSpPr>
          <p:cNvPr id="67" name="肘形连接符 66"/>
          <p:cNvCxnSpPr/>
          <p:nvPr/>
        </p:nvCxnSpPr>
        <p:spPr>
          <a:xfrm>
            <a:off x="3139769" y="5741695"/>
            <a:ext cx="5293031" cy="443205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肘形连接符 67"/>
          <p:cNvCxnSpPr/>
          <p:nvPr/>
        </p:nvCxnSpPr>
        <p:spPr>
          <a:xfrm>
            <a:off x="4569712" y="4763939"/>
            <a:ext cx="3863088" cy="412678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肘形连接符 68"/>
          <p:cNvCxnSpPr/>
          <p:nvPr/>
        </p:nvCxnSpPr>
        <p:spPr>
          <a:xfrm>
            <a:off x="5976179" y="3732463"/>
            <a:ext cx="2456621" cy="412678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肘形连接符 69"/>
          <p:cNvCxnSpPr/>
          <p:nvPr/>
        </p:nvCxnSpPr>
        <p:spPr>
          <a:xfrm>
            <a:off x="6325056" y="2359136"/>
            <a:ext cx="2107744" cy="412678"/>
          </a:xfrm>
          <a:prstGeom prst="bentConnector3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3073"/>
          <p:cNvSpPr txBox="1"/>
          <p:nvPr/>
        </p:nvSpPr>
        <p:spPr>
          <a:xfrm>
            <a:off x="8468180" y="2621338"/>
            <a:ext cx="2580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72" name="矩形 71"/>
          <p:cNvSpPr/>
          <p:nvPr/>
        </p:nvSpPr>
        <p:spPr>
          <a:xfrm>
            <a:off x="8468180" y="230335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3" name="TextBox 3073"/>
          <p:cNvSpPr txBox="1"/>
          <p:nvPr/>
        </p:nvSpPr>
        <p:spPr>
          <a:xfrm>
            <a:off x="8468180" y="3992472"/>
            <a:ext cx="2580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74" name="矩形 73"/>
          <p:cNvSpPr/>
          <p:nvPr/>
        </p:nvSpPr>
        <p:spPr>
          <a:xfrm>
            <a:off x="8468180" y="3674487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5" name="TextBox 3073"/>
          <p:cNvSpPr txBox="1"/>
          <p:nvPr/>
        </p:nvSpPr>
        <p:spPr>
          <a:xfrm>
            <a:off x="8468180" y="5073411"/>
            <a:ext cx="2580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76" name="矩形 75"/>
          <p:cNvSpPr/>
          <p:nvPr/>
        </p:nvSpPr>
        <p:spPr>
          <a:xfrm>
            <a:off x="8468180" y="4755426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77" name="TextBox 3073"/>
          <p:cNvSpPr txBox="1"/>
          <p:nvPr/>
        </p:nvSpPr>
        <p:spPr>
          <a:xfrm>
            <a:off x="8468180" y="6154169"/>
            <a:ext cx="2580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78" name="矩形 77"/>
          <p:cNvSpPr/>
          <p:nvPr/>
        </p:nvSpPr>
        <p:spPr>
          <a:xfrm>
            <a:off x="8468180" y="583618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pic>
        <p:nvPicPr>
          <p:cNvPr id="79" name="图片 7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802" y="1309262"/>
            <a:ext cx="2822516" cy="3867355"/>
          </a:xfrm>
          <a:prstGeom prst="rect">
            <a:avLst/>
          </a:prstGeom>
        </p:spPr>
      </p:pic>
      <p:sp>
        <p:nvSpPr>
          <p:cNvPr id="80" name="矩形 79"/>
          <p:cNvSpPr/>
          <p:nvPr/>
        </p:nvSpPr>
        <p:spPr>
          <a:xfrm>
            <a:off x="4794788" y="3293309"/>
            <a:ext cx="702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核心</a:t>
            </a:r>
            <a:endParaRPr lang="en-US" altLang="zh-CN" sz="20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价值</a:t>
            </a:r>
          </a:p>
        </p:txBody>
      </p:sp>
      <p:sp>
        <p:nvSpPr>
          <p:cNvPr id="81" name="矩形 80"/>
          <p:cNvSpPr/>
          <p:nvPr/>
        </p:nvSpPr>
        <p:spPr>
          <a:xfrm>
            <a:off x="3296651" y="4069922"/>
            <a:ext cx="84881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企业</a:t>
            </a:r>
            <a:endParaRPr lang="en-US" altLang="zh-CN" sz="2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宗旨</a:t>
            </a:r>
          </a:p>
        </p:txBody>
      </p:sp>
      <p:sp>
        <p:nvSpPr>
          <p:cNvPr id="82" name="矩形 81"/>
          <p:cNvSpPr/>
          <p:nvPr/>
        </p:nvSpPr>
        <p:spPr>
          <a:xfrm>
            <a:off x="2065448" y="4965004"/>
            <a:ext cx="702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企业</a:t>
            </a:r>
            <a:endParaRPr lang="en-US" altLang="zh-CN" sz="20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使命</a:t>
            </a:r>
          </a:p>
        </p:txBody>
      </p:sp>
      <p:sp>
        <p:nvSpPr>
          <p:cNvPr id="83" name="矩形 82"/>
          <p:cNvSpPr/>
          <p:nvPr/>
        </p:nvSpPr>
        <p:spPr>
          <a:xfrm>
            <a:off x="5286612" y="1977789"/>
            <a:ext cx="702023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经营</a:t>
            </a:r>
            <a:endParaRPr lang="en-US" altLang="zh-CN" sz="20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r>
              <a:rPr lang="zh-CN" altLang="en-US" sz="20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理念</a:t>
            </a:r>
          </a:p>
        </p:txBody>
      </p:sp>
    </p:spTree>
    <p:extLst>
      <p:ext uri="{BB962C8B-B14F-4D97-AF65-F5344CB8AC3E}">
        <p14:creationId xmlns:p14="http://schemas.microsoft.com/office/powerpoint/2010/main" val="2640221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0">
        <p14:ferris dir="l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1" dur="3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2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3" dur="3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4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5" dur="3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6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7" dur="3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9" dur="3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0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1" dur="3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3" dur="3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4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5" dur="3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80" grpId="0"/>
      <p:bldP spid="81" grpId="0"/>
      <p:bldP spid="82" grpId="0"/>
      <p:bldP spid="8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五年发展规划</a:t>
            </a:r>
          </a:p>
        </p:txBody>
      </p:sp>
      <p:sp>
        <p:nvSpPr>
          <p:cNvPr id="32" name="对角圆角矩形 31"/>
          <p:cNvSpPr/>
          <p:nvPr/>
        </p:nvSpPr>
        <p:spPr>
          <a:xfrm>
            <a:off x="4182309" y="2022708"/>
            <a:ext cx="1698620" cy="1698620"/>
          </a:xfrm>
          <a:prstGeom prst="round2DiagRect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对角圆角矩形 32"/>
          <p:cNvSpPr/>
          <p:nvPr/>
        </p:nvSpPr>
        <p:spPr>
          <a:xfrm rot="5400000">
            <a:off x="6127236" y="2022708"/>
            <a:ext cx="1698620" cy="1698620"/>
          </a:xfrm>
          <a:prstGeom prst="round2Diag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对角圆角矩形 33"/>
          <p:cNvSpPr/>
          <p:nvPr/>
        </p:nvSpPr>
        <p:spPr>
          <a:xfrm rot="5400000">
            <a:off x="4182309" y="3832240"/>
            <a:ext cx="1698620" cy="1698620"/>
          </a:xfrm>
          <a:prstGeom prst="round2DiagRect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对角圆角矩形 34"/>
          <p:cNvSpPr/>
          <p:nvPr/>
        </p:nvSpPr>
        <p:spPr>
          <a:xfrm rot="10800000">
            <a:off x="6127237" y="3832240"/>
            <a:ext cx="1698620" cy="1698620"/>
          </a:xfrm>
          <a:prstGeom prst="round2DiagRect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TextBox 177"/>
          <p:cNvSpPr txBox="1"/>
          <p:nvPr/>
        </p:nvSpPr>
        <p:spPr>
          <a:xfrm>
            <a:off x="4320564" y="2320053"/>
            <a:ext cx="138224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100</a:t>
            </a:r>
          </a:p>
          <a:p>
            <a:pPr algn="ctr"/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家门店</a:t>
            </a:r>
          </a:p>
        </p:txBody>
      </p:sp>
      <p:sp>
        <p:nvSpPr>
          <p:cNvPr id="37" name="TextBox 190"/>
          <p:cNvSpPr txBox="1"/>
          <p:nvPr/>
        </p:nvSpPr>
        <p:spPr>
          <a:xfrm>
            <a:off x="6234427" y="2345503"/>
            <a:ext cx="146377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2</a:t>
            </a:r>
            <a:r>
              <a:rPr lang="zh-CN" altLang="en-US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亿</a:t>
            </a:r>
            <a:endParaRPr lang="en-US" altLang="zh-CN" sz="4400" dirty="0">
              <a:solidFill>
                <a:schemeClr val="bg1"/>
              </a:solidFill>
              <a:latin typeface="方正兰亭中黑_GBK" panose="02000000000000000000" pitchFamily="2" charset="-122"/>
              <a:ea typeface="方正兰亭中黑_GBK" panose="02000000000000000000" pitchFamily="2" charset="-122"/>
            </a:endParaRPr>
          </a:p>
          <a:p>
            <a:pPr algn="ctr"/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元年销售额</a:t>
            </a:r>
          </a:p>
        </p:txBody>
      </p:sp>
      <p:sp>
        <p:nvSpPr>
          <p:cNvPr id="38" name="TextBox 193"/>
          <p:cNvSpPr txBox="1"/>
          <p:nvPr/>
        </p:nvSpPr>
        <p:spPr>
          <a:xfrm>
            <a:off x="4350561" y="4130935"/>
            <a:ext cx="129913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8</a:t>
            </a:r>
          </a:p>
          <a:p>
            <a:pPr algn="ctr"/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家分公司</a:t>
            </a:r>
          </a:p>
        </p:txBody>
      </p:sp>
      <p:sp>
        <p:nvSpPr>
          <p:cNvPr id="39" name="TextBox 193"/>
          <p:cNvSpPr txBox="1"/>
          <p:nvPr/>
        </p:nvSpPr>
        <p:spPr>
          <a:xfrm>
            <a:off x="6221189" y="4198496"/>
            <a:ext cx="2066723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产品销售覆盖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</a:t>
            </a:r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大洲</a:t>
            </a:r>
          </a:p>
        </p:txBody>
      </p:sp>
      <p:sp>
        <p:nvSpPr>
          <p:cNvPr id="40" name="矩形 39"/>
          <p:cNvSpPr/>
          <p:nvPr/>
        </p:nvSpPr>
        <p:spPr>
          <a:xfrm>
            <a:off x="7897498" y="46226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400" dirty="0">
              <a:solidFill>
                <a:srgbClr val="E971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3073"/>
          <p:cNvSpPr txBox="1"/>
          <p:nvPr/>
        </p:nvSpPr>
        <p:spPr>
          <a:xfrm>
            <a:off x="7900188" y="4886149"/>
            <a:ext cx="2305803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矩形 41"/>
          <p:cNvSpPr/>
          <p:nvPr/>
        </p:nvSpPr>
        <p:spPr>
          <a:xfrm>
            <a:off x="7933047" y="23200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4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3073"/>
          <p:cNvSpPr txBox="1"/>
          <p:nvPr/>
        </p:nvSpPr>
        <p:spPr>
          <a:xfrm>
            <a:off x="7935737" y="2570878"/>
            <a:ext cx="224596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 43"/>
          <p:cNvSpPr/>
          <p:nvPr/>
        </p:nvSpPr>
        <p:spPr>
          <a:xfrm>
            <a:off x="2776996" y="2320053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400" dirty="0">
              <a:solidFill>
                <a:srgbClr val="E971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3073"/>
          <p:cNvSpPr txBox="1"/>
          <p:nvPr/>
        </p:nvSpPr>
        <p:spPr>
          <a:xfrm>
            <a:off x="1792718" y="2570878"/>
            <a:ext cx="222753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751596" y="4635324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4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4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TextBox 3073"/>
          <p:cNvSpPr txBox="1"/>
          <p:nvPr/>
        </p:nvSpPr>
        <p:spPr>
          <a:xfrm>
            <a:off x="1753512" y="4886149"/>
            <a:ext cx="2269426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9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03347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4" presetClass="entr" presetSubtype="5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nimBg="1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短期盈利目标</a:t>
            </a:r>
          </a:p>
        </p:txBody>
      </p:sp>
      <p:sp>
        <p:nvSpPr>
          <p:cNvPr id="4" name="圆角矩形 3"/>
          <p:cNvSpPr/>
          <p:nvPr/>
        </p:nvSpPr>
        <p:spPr>
          <a:xfrm>
            <a:off x="422030" y="3756074"/>
            <a:ext cx="11035962" cy="240405"/>
          </a:xfrm>
          <a:prstGeom prst="roundRect">
            <a:avLst>
              <a:gd name="adj" fmla="val 49359"/>
            </a:avLst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rtlCol="0" anchor="ctr"/>
          <a:lstStyle/>
          <a:p>
            <a:pPr algn="ctr"/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494867" y="2883878"/>
            <a:ext cx="703384" cy="703384"/>
            <a:chOff x="2250831" y="2560320"/>
            <a:chExt cx="745587" cy="745587"/>
          </a:xfrm>
        </p:grpSpPr>
        <p:sp>
          <p:nvSpPr>
            <p:cNvPr id="6" name="泪滴形 5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同心圆 6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232179" y="2848133"/>
            <a:ext cx="1601113" cy="8463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4543424" y="2117789"/>
            <a:ext cx="1310216" cy="1310216"/>
            <a:chOff x="2250831" y="2560320"/>
            <a:chExt cx="745587" cy="745587"/>
          </a:xfrm>
        </p:grpSpPr>
        <p:sp>
          <p:nvSpPr>
            <p:cNvPr id="11" name="泪滴形 10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同心圆 11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5902077" y="2196837"/>
            <a:ext cx="1895724" cy="1046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pPr algn="just"/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grpSp>
        <p:nvGrpSpPr>
          <p:cNvPr id="14" name="组合 13"/>
          <p:cNvGrpSpPr/>
          <p:nvPr/>
        </p:nvGrpSpPr>
        <p:grpSpPr>
          <a:xfrm rot="10800000">
            <a:off x="2619561" y="4266472"/>
            <a:ext cx="1029798" cy="1029798"/>
            <a:chOff x="2250831" y="2560320"/>
            <a:chExt cx="745587" cy="745587"/>
          </a:xfrm>
        </p:grpSpPr>
        <p:sp>
          <p:nvSpPr>
            <p:cNvPr id="15" name="泪滴形 14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3732778" y="4431577"/>
            <a:ext cx="184892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grpSp>
        <p:nvGrpSpPr>
          <p:cNvPr id="18" name="组合 17"/>
          <p:cNvGrpSpPr/>
          <p:nvPr/>
        </p:nvGrpSpPr>
        <p:grpSpPr>
          <a:xfrm rot="10800000">
            <a:off x="6743987" y="4229637"/>
            <a:ext cx="435133" cy="435133"/>
            <a:chOff x="2250831" y="2560320"/>
            <a:chExt cx="745587" cy="745587"/>
          </a:xfrm>
        </p:grpSpPr>
        <p:sp>
          <p:nvSpPr>
            <p:cNvPr id="19" name="泪滴形 18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同心圆 19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文本框 20"/>
          <p:cNvSpPr txBox="1"/>
          <p:nvPr/>
        </p:nvSpPr>
        <p:spPr>
          <a:xfrm>
            <a:off x="7240721" y="4213458"/>
            <a:ext cx="219537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9156407" y="2883878"/>
            <a:ext cx="703384" cy="703384"/>
            <a:chOff x="2250831" y="2560320"/>
            <a:chExt cx="745587" cy="745587"/>
          </a:xfrm>
        </p:grpSpPr>
        <p:sp>
          <p:nvSpPr>
            <p:cNvPr id="23" name="泪滴形 22"/>
            <p:cNvSpPr/>
            <p:nvPr/>
          </p:nvSpPr>
          <p:spPr>
            <a:xfrm rot="8100000">
              <a:off x="2250831" y="2560320"/>
              <a:ext cx="745587" cy="745587"/>
            </a:xfrm>
            <a:prstGeom prst="teardrop">
              <a:avLst/>
            </a:prstGeom>
            <a:solidFill>
              <a:srgbClr val="E9716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同心圆 23"/>
            <p:cNvSpPr/>
            <p:nvPr/>
          </p:nvSpPr>
          <p:spPr>
            <a:xfrm>
              <a:off x="2391507" y="2686929"/>
              <a:ext cx="450166" cy="450166"/>
            </a:xfrm>
            <a:prstGeom prst="donut">
              <a:avLst>
                <a:gd name="adj" fmla="val 15625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rtlCol="0" anchor="ctr"/>
            <a:lstStyle/>
            <a:p>
              <a:pPr algn="ctr"/>
              <a:endParaRPr lang="zh-CN" altLang="en-US" sz="16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9893720" y="2848133"/>
            <a:ext cx="20188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pPr algn="just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sp>
        <p:nvSpPr>
          <p:cNvPr id="26" name="文本框 25"/>
          <p:cNvSpPr txBox="1"/>
          <p:nvPr/>
        </p:nvSpPr>
        <p:spPr>
          <a:xfrm>
            <a:off x="553900" y="3727761"/>
            <a:ext cx="7219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2833292" y="3727761"/>
            <a:ext cx="72193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4826091" y="3727761"/>
            <a:ext cx="961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6577892" y="3727761"/>
            <a:ext cx="961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9232871" y="3727761"/>
            <a:ext cx="96186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月份</a:t>
            </a:r>
          </a:p>
        </p:txBody>
      </p:sp>
    </p:spTree>
    <p:extLst>
      <p:ext uri="{BB962C8B-B14F-4D97-AF65-F5344CB8AC3E}">
        <p14:creationId xmlns:p14="http://schemas.microsoft.com/office/powerpoint/2010/main" val="1172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:blinds dir="vert"/>
      </p:transition>
    </mc:Choice>
    <mc:Fallback xmlns="">
      <p:transition spd="slow" advClick="0" advTm="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75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750"/>
                            </p:stCondLst>
                            <p:childTnLst>
                              <p:par>
                                <p:cTn id="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25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80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875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975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1250"/>
                            </p:stCondLst>
                            <p:childTnLst>
                              <p:par>
                                <p:cTn id="6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2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13" grpId="0"/>
      <p:bldP spid="17" grpId="0"/>
      <p:bldP spid="21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产品开发计划</a:t>
            </a:r>
          </a:p>
        </p:txBody>
      </p:sp>
      <p:sp>
        <p:nvSpPr>
          <p:cNvPr id="31" name="任意多边形 30"/>
          <p:cNvSpPr/>
          <p:nvPr/>
        </p:nvSpPr>
        <p:spPr>
          <a:xfrm>
            <a:off x="3984345" y="4245097"/>
            <a:ext cx="2283968" cy="1969178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rgbClr val="00B05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2889" rIns="354429" bIns="372889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32" name="六边形 31"/>
          <p:cNvSpPr/>
          <p:nvPr/>
        </p:nvSpPr>
        <p:spPr>
          <a:xfrm>
            <a:off x="2032000" y="3187411"/>
            <a:ext cx="2283968" cy="1969178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3"/>
            <a:stretch>
              <a:fillRect/>
            </a:stretch>
          </a:blip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3" name="任意多边形 32"/>
          <p:cNvSpPr/>
          <p:nvPr/>
        </p:nvSpPr>
        <p:spPr>
          <a:xfrm>
            <a:off x="5930188" y="3164000"/>
            <a:ext cx="2283968" cy="1969178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rgbClr val="0070C0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2889" rIns="354429" bIns="372889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34" name="六边形 33"/>
          <p:cNvSpPr/>
          <p:nvPr/>
        </p:nvSpPr>
        <p:spPr>
          <a:xfrm>
            <a:off x="7876032" y="4245097"/>
            <a:ext cx="2283968" cy="1969178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4"/>
            <a:stretch>
              <a:fillRect/>
            </a:stretch>
          </a:blip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5" name="任意多边形 34"/>
          <p:cNvSpPr/>
          <p:nvPr/>
        </p:nvSpPr>
        <p:spPr>
          <a:xfrm>
            <a:off x="3984345" y="2087585"/>
            <a:ext cx="2283968" cy="1969178"/>
          </a:xfrm>
          <a:custGeom>
            <a:avLst/>
            <a:gdLst>
              <a:gd name="connsiteX0" fmla="*/ 0 w 2283968"/>
              <a:gd name="connsiteY0" fmla="*/ 984589 h 1969178"/>
              <a:gd name="connsiteX1" fmla="*/ 492295 w 2283968"/>
              <a:gd name="connsiteY1" fmla="*/ 0 h 1969178"/>
              <a:gd name="connsiteX2" fmla="*/ 1791674 w 2283968"/>
              <a:gd name="connsiteY2" fmla="*/ 0 h 1969178"/>
              <a:gd name="connsiteX3" fmla="*/ 2283968 w 2283968"/>
              <a:gd name="connsiteY3" fmla="*/ 984589 h 1969178"/>
              <a:gd name="connsiteX4" fmla="*/ 1791674 w 2283968"/>
              <a:gd name="connsiteY4" fmla="*/ 1969178 h 1969178"/>
              <a:gd name="connsiteX5" fmla="*/ 492295 w 2283968"/>
              <a:gd name="connsiteY5" fmla="*/ 1969178 h 1969178"/>
              <a:gd name="connsiteX6" fmla="*/ 0 w 2283968"/>
              <a:gd name="connsiteY6" fmla="*/ 984589 h 1969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283968" h="1969178">
                <a:moveTo>
                  <a:pt x="0" y="984589"/>
                </a:moveTo>
                <a:lnTo>
                  <a:pt x="492295" y="0"/>
                </a:lnTo>
                <a:lnTo>
                  <a:pt x="1791674" y="0"/>
                </a:lnTo>
                <a:lnTo>
                  <a:pt x="2283968" y="984589"/>
                </a:lnTo>
                <a:lnTo>
                  <a:pt x="1791674" y="1969178"/>
                </a:lnTo>
                <a:lnTo>
                  <a:pt x="492295" y="1969178"/>
                </a:lnTo>
                <a:lnTo>
                  <a:pt x="0" y="984589"/>
                </a:lnTo>
                <a:close/>
              </a:path>
            </a:pathLst>
          </a:custGeom>
          <a:solidFill>
            <a:srgbClr val="E9716F"/>
          </a:solidFill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354429" tIns="372889" rIns="354429" bIns="372889" numCol="1" spcCol="1270" anchor="ctr" anchorCtr="0">
            <a:noAutofit/>
          </a:bodyPr>
          <a:lstStyle/>
          <a:p>
            <a:pPr lvl="0" algn="ctr" defTabSz="23558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300" kern="1200"/>
          </a:p>
        </p:txBody>
      </p:sp>
      <p:sp>
        <p:nvSpPr>
          <p:cNvPr id="36" name="六边形 35"/>
          <p:cNvSpPr/>
          <p:nvPr/>
        </p:nvSpPr>
        <p:spPr>
          <a:xfrm>
            <a:off x="5930188" y="1011690"/>
            <a:ext cx="2283968" cy="1969178"/>
          </a:xfrm>
          <a:prstGeom prst="hexagon">
            <a:avLst>
              <a:gd name="adj" fmla="val 25000"/>
              <a:gd name="vf" fmla="val 115470"/>
            </a:avLst>
          </a:prstGeom>
          <a:blipFill>
            <a:blip r:embed="rId5"/>
            <a:stretch>
              <a:fillRect/>
            </a:stretch>
          </a:blipFill>
          <a:ln>
            <a:solidFill>
              <a:srgbClr val="0070C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37" name="矩形 36"/>
          <p:cNvSpPr/>
          <p:nvPr/>
        </p:nvSpPr>
        <p:spPr>
          <a:xfrm>
            <a:off x="4237982" y="2687453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38" name="矩形 37"/>
          <p:cNvSpPr/>
          <p:nvPr/>
        </p:nvSpPr>
        <p:spPr>
          <a:xfrm>
            <a:off x="6306372" y="3763868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39" name="矩形 38"/>
          <p:cNvSpPr/>
          <p:nvPr/>
        </p:nvSpPr>
        <p:spPr>
          <a:xfrm>
            <a:off x="4463237" y="484496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子产品</a:t>
            </a:r>
          </a:p>
        </p:txBody>
      </p:sp>
      <p:sp>
        <p:nvSpPr>
          <p:cNvPr id="40" name="矩形 39"/>
          <p:cNvSpPr/>
          <p:nvPr/>
        </p:nvSpPr>
        <p:spPr>
          <a:xfrm>
            <a:off x="8214156" y="2318485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TextBox 3073"/>
          <p:cNvSpPr txBox="1"/>
          <p:nvPr/>
        </p:nvSpPr>
        <p:spPr>
          <a:xfrm>
            <a:off x="8214157" y="2623033"/>
            <a:ext cx="1825194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2" name="矩形 41"/>
          <p:cNvSpPr/>
          <p:nvPr/>
        </p:nvSpPr>
        <p:spPr>
          <a:xfrm>
            <a:off x="2111998" y="1757756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dirty="0">
              <a:solidFill>
                <a:srgbClr val="E971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TextBox 3073"/>
          <p:cNvSpPr txBox="1"/>
          <p:nvPr/>
        </p:nvSpPr>
        <p:spPr>
          <a:xfrm>
            <a:off x="2111999" y="2128823"/>
            <a:ext cx="199327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44" name="矩形 43"/>
          <p:cNvSpPr/>
          <p:nvPr/>
        </p:nvSpPr>
        <p:spPr>
          <a:xfrm>
            <a:off x="6160326" y="5419131"/>
            <a:ext cx="156966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rgbClr val="15B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dirty="0">
              <a:solidFill>
                <a:srgbClr val="15B59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TextBox 3073"/>
          <p:cNvSpPr txBox="1"/>
          <p:nvPr/>
        </p:nvSpPr>
        <p:spPr>
          <a:xfrm>
            <a:off x="6160326" y="5750004"/>
            <a:ext cx="2060331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100" dirty="0">
                <a:solidFill>
                  <a:srgbClr val="15B59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25014061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 advClick="0" advTm="0">
        <p:checker/>
      </p:transition>
    </mc:Choice>
    <mc:Fallback xmlns="">
      <p:transition spd="slow" advClick="0" advTm="0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3" grpId="0" animBg="1"/>
      <p:bldP spid="35" grpId="0" animBg="1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市场开拓计划</a:t>
            </a:r>
          </a:p>
        </p:txBody>
      </p:sp>
      <p:sp>
        <p:nvSpPr>
          <p:cNvPr id="31" name="燕尾形 30"/>
          <p:cNvSpPr/>
          <p:nvPr/>
        </p:nvSpPr>
        <p:spPr>
          <a:xfrm>
            <a:off x="1500041" y="1926935"/>
            <a:ext cx="2470150" cy="894092"/>
          </a:xfrm>
          <a:prstGeom prst="chevron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2" name="燕尾形 31"/>
          <p:cNvSpPr/>
          <p:nvPr/>
        </p:nvSpPr>
        <p:spPr>
          <a:xfrm>
            <a:off x="3766991" y="1926935"/>
            <a:ext cx="2470150" cy="894092"/>
          </a:xfrm>
          <a:prstGeom prst="chevron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3" name="燕尾形 32"/>
          <p:cNvSpPr/>
          <p:nvPr/>
        </p:nvSpPr>
        <p:spPr>
          <a:xfrm>
            <a:off x="6033941" y="1926935"/>
            <a:ext cx="2470150" cy="894092"/>
          </a:xfrm>
          <a:prstGeom prst="chevron">
            <a:avLst/>
          </a:prstGeom>
          <a:solidFill>
            <a:srgbClr val="E9716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4" name="燕尾形 33"/>
          <p:cNvSpPr/>
          <p:nvPr/>
        </p:nvSpPr>
        <p:spPr>
          <a:xfrm>
            <a:off x="8352369" y="1926935"/>
            <a:ext cx="2470150" cy="894092"/>
          </a:xfrm>
          <a:prstGeom prst="chevron">
            <a:avLst/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35" name="TextBox 6"/>
          <p:cNvSpPr txBox="1"/>
          <p:nvPr/>
        </p:nvSpPr>
        <p:spPr>
          <a:xfrm>
            <a:off x="2140492" y="2120452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本地市场</a:t>
            </a:r>
          </a:p>
        </p:txBody>
      </p:sp>
      <p:sp>
        <p:nvSpPr>
          <p:cNvPr id="36" name="TextBox 36"/>
          <p:cNvSpPr txBox="1"/>
          <p:nvPr/>
        </p:nvSpPr>
        <p:spPr>
          <a:xfrm>
            <a:off x="4481056" y="2143148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周边市场</a:t>
            </a:r>
          </a:p>
        </p:txBody>
      </p:sp>
      <p:sp>
        <p:nvSpPr>
          <p:cNvPr id="37" name="TextBox 38"/>
          <p:cNvSpPr txBox="1"/>
          <p:nvPr/>
        </p:nvSpPr>
        <p:spPr>
          <a:xfrm>
            <a:off x="6748006" y="21431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细分市场</a:t>
            </a:r>
          </a:p>
        </p:txBody>
      </p:sp>
      <p:sp>
        <p:nvSpPr>
          <p:cNvPr id="38" name="TextBox 40"/>
          <p:cNvSpPr txBox="1"/>
          <p:nvPr/>
        </p:nvSpPr>
        <p:spPr>
          <a:xfrm>
            <a:off x="9014956" y="2143147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方正兰亭中黑_GBK" panose="02000000000000000000" pitchFamily="2" charset="-122"/>
                <a:ea typeface="方正兰亭中黑_GBK" panose="02000000000000000000" pitchFamily="2" charset="-122"/>
              </a:rPr>
              <a:t>高端市场</a:t>
            </a:r>
          </a:p>
        </p:txBody>
      </p:sp>
      <p:sp>
        <p:nvSpPr>
          <p:cNvPr id="39" name="矩形 38"/>
          <p:cNvSpPr/>
          <p:nvPr/>
        </p:nvSpPr>
        <p:spPr>
          <a:xfrm>
            <a:off x="8976856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TextBox 3073"/>
          <p:cNvSpPr txBox="1"/>
          <p:nvPr/>
        </p:nvSpPr>
        <p:spPr>
          <a:xfrm>
            <a:off x="8952478" y="3228093"/>
            <a:ext cx="1478250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520706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rgbClr val="E971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TextBox 3073"/>
          <p:cNvSpPr txBox="1"/>
          <p:nvPr/>
        </p:nvSpPr>
        <p:spPr>
          <a:xfrm>
            <a:off x="6474535" y="3228093"/>
            <a:ext cx="1461943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171347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TextBox 3073"/>
          <p:cNvSpPr txBox="1"/>
          <p:nvPr/>
        </p:nvSpPr>
        <p:spPr>
          <a:xfrm>
            <a:off x="4126071" y="3228093"/>
            <a:ext cx="1461047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1933652" y="2913768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rgbClr val="E9716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rgbClr val="E9716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TextBox 3073"/>
          <p:cNvSpPr txBox="1"/>
          <p:nvPr/>
        </p:nvSpPr>
        <p:spPr>
          <a:xfrm>
            <a:off x="1933652" y="3228093"/>
            <a:ext cx="145998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点击输入简要的文字介绍，文字内容需概括精炼，不用多余的文字修饰，言简意赅的说明分项内容</a:t>
            </a:r>
            <a:r>
              <a:rPr lang="en-US" altLang="zh-CN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..........</a:t>
            </a:r>
            <a:endParaRPr lang="zh-CN" altLang="en-US" sz="11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L 形 46"/>
          <p:cNvSpPr/>
          <p:nvPr/>
        </p:nvSpPr>
        <p:spPr>
          <a:xfrm rot="5400000">
            <a:off x="2380832" y="4777221"/>
            <a:ext cx="441248" cy="441248"/>
          </a:xfrm>
          <a:prstGeom prst="corner">
            <a:avLst>
              <a:gd name="adj1" fmla="val 17932"/>
              <a:gd name="adj2" fmla="val 19171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TextBox 3073"/>
          <p:cNvSpPr txBox="1"/>
          <p:nvPr/>
        </p:nvSpPr>
        <p:spPr>
          <a:xfrm>
            <a:off x="2690438" y="4893998"/>
            <a:ext cx="7177544" cy="617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49" name="L 形 48"/>
          <p:cNvSpPr/>
          <p:nvPr/>
        </p:nvSpPr>
        <p:spPr>
          <a:xfrm rot="10800000" flipV="1">
            <a:off x="9587444" y="5333368"/>
            <a:ext cx="441248" cy="476292"/>
          </a:xfrm>
          <a:prstGeom prst="corner">
            <a:avLst>
              <a:gd name="adj1" fmla="val 17932"/>
              <a:gd name="adj2" fmla="val 19171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951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200" tmFilter="0,0; .5, 1; 1, 1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 animBg="1"/>
      <p:bldP spid="48" grpId="0"/>
      <p:bldP spid="4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647949" y="-226237"/>
            <a:ext cx="14850964" cy="8345321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-840595" y="-1445437"/>
            <a:ext cx="5994400" cy="599440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4098" y="1483570"/>
            <a:ext cx="274947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财务与融资</a:t>
            </a:r>
          </a:p>
        </p:txBody>
      </p:sp>
      <p:sp>
        <p:nvSpPr>
          <p:cNvPr id="5" name="矩形 4"/>
          <p:cNvSpPr/>
          <p:nvPr/>
        </p:nvSpPr>
        <p:spPr>
          <a:xfrm>
            <a:off x="1405232" y="2191456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商务合作方式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7571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0">
        <p14:vortex dir="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-1.48148E-6 L 0.20703 -0.11389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352" y="-5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成本预算</a:t>
            </a: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863600"/>
            <a:ext cx="12188825" cy="5762332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-3175" y="1492250"/>
            <a:ext cx="12192000" cy="3670300"/>
          </a:xfrm>
          <a:prstGeom prst="rect">
            <a:avLst/>
          </a:prstGeom>
          <a:solidFill>
            <a:schemeClr val="tx1">
              <a:lumMod val="85000"/>
              <a:lumOff val="15000"/>
              <a:alpha val="6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5" name="组合 24"/>
          <p:cNvGrpSpPr/>
          <p:nvPr/>
        </p:nvGrpSpPr>
        <p:grpSpPr>
          <a:xfrm>
            <a:off x="1707639" y="2264652"/>
            <a:ext cx="1532853" cy="1532386"/>
            <a:chOff x="1818701" y="2482356"/>
            <a:chExt cx="1532853" cy="1532386"/>
          </a:xfrm>
        </p:grpSpPr>
        <p:sp>
          <p:nvSpPr>
            <p:cNvPr id="26" name="椭圆 25"/>
            <p:cNvSpPr/>
            <p:nvPr/>
          </p:nvSpPr>
          <p:spPr>
            <a:xfrm>
              <a:off x="1818701" y="2482356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7" name="弧形 26"/>
            <p:cNvSpPr/>
            <p:nvPr/>
          </p:nvSpPr>
          <p:spPr>
            <a:xfrm rot="21298357">
              <a:off x="1830129" y="2487470"/>
              <a:ext cx="1521425" cy="1527272"/>
            </a:xfrm>
            <a:prstGeom prst="arc">
              <a:avLst>
                <a:gd name="adj1" fmla="val 16200000"/>
                <a:gd name="adj2" fmla="val 20105972"/>
              </a:avLst>
            </a:prstGeom>
            <a:ln w="28575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TextBox 37"/>
            <p:cNvSpPr txBox="1"/>
            <p:nvPr/>
          </p:nvSpPr>
          <p:spPr>
            <a:xfrm>
              <a:off x="2028408" y="2972579"/>
              <a:ext cx="11079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28%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96711" y="2264652"/>
            <a:ext cx="1532853" cy="1532386"/>
            <a:chOff x="5176211" y="2417052"/>
            <a:chExt cx="1532853" cy="1532386"/>
          </a:xfrm>
        </p:grpSpPr>
        <p:sp>
          <p:nvSpPr>
            <p:cNvPr id="30" name="椭圆 29"/>
            <p:cNvSpPr/>
            <p:nvPr/>
          </p:nvSpPr>
          <p:spPr>
            <a:xfrm>
              <a:off x="5176211" y="2417052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0" name="弧形 49"/>
            <p:cNvSpPr/>
            <p:nvPr/>
          </p:nvSpPr>
          <p:spPr>
            <a:xfrm rot="21298357">
              <a:off x="5187639" y="2422166"/>
              <a:ext cx="1521425" cy="1527272"/>
            </a:xfrm>
            <a:prstGeom prst="arc">
              <a:avLst>
                <a:gd name="adj1" fmla="val 16200000"/>
                <a:gd name="adj2" fmla="val 319383"/>
              </a:avLst>
            </a:prstGeom>
            <a:ln w="28575">
              <a:solidFill>
                <a:srgbClr val="F15B0B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TextBox 40"/>
            <p:cNvSpPr txBox="1"/>
            <p:nvPr/>
          </p:nvSpPr>
          <p:spPr>
            <a:xfrm>
              <a:off x="5433053" y="2907275"/>
              <a:ext cx="111601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46%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33218" y="2264652"/>
            <a:ext cx="1532853" cy="1532386"/>
            <a:chOff x="8503859" y="2351748"/>
            <a:chExt cx="1532853" cy="1532386"/>
          </a:xfrm>
        </p:grpSpPr>
        <p:sp>
          <p:nvSpPr>
            <p:cNvPr id="53" name="椭圆 52"/>
            <p:cNvSpPr/>
            <p:nvPr/>
          </p:nvSpPr>
          <p:spPr>
            <a:xfrm>
              <a:off x="8503859" y="2351748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4" name="弧形 53"/>
            <p:cNvSpPr/>
            <p:nvPr/>
          </p:nvSpPr>
          <p:spPr>
            <a:xfrm rot="21298357">
              <a:off x="8515287" y="2356862"/>
              <a:ext cx="1521425" cy="1527272"/>
            </a:xfrm>
            <a:prstGeom prst="arc">
              <a:avLst>
                <a:gd name="adj1" fmla="val 17202583"/>
                <a:gd name="adj2" fmla="val 9863923"/>
              </a:avLst>
            </a:prstGeom>
            <a:ln w="28575">
              <a:solidFill>
                <a:srgbClr val="92D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TextBox 43"/>
            <p:cNvSpPr txBox="1"/>
            <p:nvPr/>
          </p:nvSpPr>
          <p:spPr>
            <a:xfrm>
              <a:off x="8760701" y="2841971"/>
              <a:ext cx="1106393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79%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56" name="TextBox 44"/>
          <p:cNvSpPr txBox="1"/>
          <p:nvPr/>
        </p:nvSpPr>
        <p:spPr>
          <a:xfrm>
            <a:off x="2479164" y="5371282"/>
            <a:ext cx="7291552" cy="617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8745863" y="2264652"/>
            <a:ext cx="1532853" cy="1532386"/>
            <a:chOff x="8503859" y="2351748"/>
            <a:chExt cx="1532853" cy="1532386"/>
          </a:xfrm>
        </p:grpSpPr>
        <p:sp>
          <p:nvSpPr>
            <p:cNvPr id="58" name="椭圆 57"/>
            <p:cNvSpPr/>
            <p:nvPr/>
          </p:nvSpPr>
          <p:spPr>
            <a:xfrm>
              <a:off x="8503859" y="2351748"/>
              <a:ext cx="1530808" cy="1530807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 w="63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9" name="弧形 58"/>
            <p:cNvSpPr/>
            <p:nvPr/>
          </p:nvSpPr>
          <p:spPr>
            <a:xfrm rot="21298357">
              <a:off x="8515287" y="2356862"/>
              <a:ext cx="1521425" cy="1527272"/>
            </a:xfrm>
            <a:prstGeom prst="arc">
              <a:avLst>
                <a:gd name="adj1" fmla="val 16200000"/>
                <a:gd name="adj2" fmla="val 12052921"/>
              </a:avLst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TextBox 43"/>
            <p:cNvSpPr txBox="1"/>
            <p:nvPr/>
          </p:nvSpPr>
          <p:spPr>
            <a:xfrm>
              <a:off x="8760701" y="2841971"/>
              <a:ext cx="1107996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方正兰亭超细黑简体" panose="02000000000000000000" pitchFamily="2" charset="-122"/>
                  <a:ea typeface="方正兰亭超细黑简体" panose="02000000000000000000" pitchFamily="2" charset="-122"/>
                </a:rPr>
                <a:t>91%</a:t>
              </a:r>
              <a:endParaRPr lang="zh-CN" altLang="en-US" sz="3200" dirty="0">
                <a:solidFill>
                  <a:schemeClr val="bg1"/>
                </a:solidFill>
                <a:latin typeface="方正兰亭超细黑简体" panose="02000000000000000000" pitchFamily="2" charset="-122"/>
                <a:ea typeface="方正兰亭超细黑简体" panose="02000000000000000000" pitchFamily="2" charset="-122"/>
              </a:endParaRPr>
            </a:p>
          </p:txBody>
        </p:sp>
      </p:grpSp>
      <p:sp>
        <p:nvSpPr>
          <p:cNvPr id="61" name="矩形 60"/>
          <p:cNvSpPr/>
          <p:nvPr/>
        </p:nvSpPr>
        <p:spPr>
          <a:xfrm>
            <a:off x="1822675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 61"/>
          <p:cNvSpPr/>
          <p:nvPr/>
        </p:nvSpPr>
        <p:spPr>
          <a:xfrm>
            <a:off x="4211747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6535370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/>
        </p:nvSpPr>
        <p:spPr>
          <a:xfrm>
            <a:off x="8926937" y="396085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997158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 invX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2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200" tmFilter="0,0; .5, 1; 1, 1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56" grpId="0"/>
      <p:bldP spid="61" grpId="0"/>
      <p:bldP spid="62" grpId="0"/>
      <p:bldP spid="63" grpId="0"/>
      <p:bldP spid="6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5"/>
            <a:ext cx="12192000" cy="6854575"/>
          </a:xfrm>
          <a:prstGeom prst="rect">
            <a:avLst/>
          </a:prstGeom>
        </p:spPr>
      </p:pic>
      <p:sp>
        <p:nvSpPr>
          <p:cNvPr id="9" name="椭圆 8"/>
          <p:cNvSpPr/>
          <p:nvPr/>
        </p:nvSpPr>
        <p:spPr>
          <a:xfrm>
            <a:off x="3101848" y="-1811923"/>
            <a:ext cx="5994400" cy="599440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矩形 63"/>
          <p:cNvSpPr/>
          <p:nvPr/>
        </p:nvSpPr>
        <p:spPr>
          <a:xfrm>
            <a:off x="4980794" y="2118360"/>
            <a:ext cx="2236510" cy="707886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pPr algn="dist"/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65" name="矩形 64"/>
          <p:cNvSpPr/>
          <p:nvPr/>
        </p:nvSpPr>
        <p:spPr>
          <a:xfrm>
            <a:off x="5461694" y="2709328"/>
            <a:ext cx="129234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我们是谁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55736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0">
        <p14:switch dir="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64" grpId="0"/>
      <p:bldP spid="6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资金缺口</a:t>
            </a:r>
          </a:p>
        </p:txBody>
      </p:sp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483" y="1632124"/>
            <a:ext cx="4872037" cy="3910709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6622" y="4119746"/>
            <a:ext cx="1876879" cy="653965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75232" y="3646411"/>
            <a:ext cx="1783494" cy="482521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58191" y="3107196"/>
            <a:ext cx="1917867" cy="506952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7313" y="2544724"/>
            <a:ext cx="2119427" cy="555815"/>
          </a:xfrm>
          <a:prstGeom prst="rect">
            <a:avLst/>
          </a:prstGeom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9939" y="2459715"/>
            <a:ext cx="1912226" cy="2325681"/>
          </a:xfrm>
          <a:prstGeom prst="rect">
            <a:avLst/>
          </a:prstGeom>
        </p:spPr>
      </p:pic>
      <p:sp>
        <p:nvSpPr>
          <p:cNvPr id="37" name="文本框 6"/>
          <p:cNvSpPr txBox="1"/>
          <p:nvPr/>
        </p:nvSpPr>
        <p:spPr>
          <a:xfrm>
            <a:off x="9535117" y="2207832"/>
            <a:ext cx="13967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已有资金</a:t>
            </a:r>
          </a:p>
        </p:txBody>
      </p:sp>
      <p:sp>
        <p:nvSpPr>
          <p:cNvPr id="38" name="文本框 6"/>
          <p:cNvSpPr txBox="1"/>
          <p:nvPr/>
        </p:nvSpPr>
        <p:spPr>
          <a:xfrm>
            <a:off x="9401767" y="3035423"/>
            <a:ext cx="146680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400</a:t>
            </a:r>
            <a:r>
              <a:rPr lang="zh-CN" altLang="en-US" sz="3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39" name="矩形 38"/>
          <p:cNvSpPr/>
          <p:nvPr/>
        </p:nvSpPr>
        <p:spPr>
          <a:xfrm>
            <a:off x="9397725" y="359528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添加标题文字</a:t>
            </a:r>
          </a:p>
          <a:p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6"/>
          <p:cNvSpPr txBox="1"/>
          <p:nvPr/>
        </p:nvSpPr>
        <p:spPr>
          <a:xfrm>
            <a:off x="7756309" y="2226882"/>
            <a:ext cx="115193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所需资金</a:t>
            </a:r>
          </a:p>
        </p:txBody>
      </p:sp>
      <p:sp>
        <p:nvSpPr>
          <p:cNvPr id="41" name="矩形 40"/>
          <p:cNvSpPr/>
          <p:nvPr/>
        </p:nvSpPr>
        <p:spPr>
          <a:xfrm>
            <a:off x="7947010" y="4310501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2" name="文本框 6"/>
          <p:cNvSpPr txBox="1"/>
          <p:nvPr/>
        </p:nvSpPr>
        <p:spPr>
          <a:xfrm>
            <a:off x="8252267" y="2670696"/>
            <a:ext cx="84788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100</a:t>
            </a: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3" name="矩形 42"/>
          <p:cNvSpPr/>
          <p:nvPr/>
        </p:nvSpPr>
        <p:spPr>
          <a:xfrm>
            <a:off x="7575361" y="2736359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4" name="文本框 6"/>
          <p:cNvSpPr txBox="1"/>
          <p:nvPr/>
        </p:nvSpPr>
        <p:spPr>
          <a:xfrm>
            <a:off x="8404090" y="3213190"/>
            <a:ext cx="84788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5" name="矩形 44"/>
          <p:cNvSpPr/>
          <p:nvPr/>
        </p:nvSpPr>
        <p:spPr>
          <a:xfrm>
            <a:off x="7694164" y="3261073"/>
            <a:ext cx="723275" cy="2539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5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6" name="文本框 6"/>
          <p:cNvSpPr txBox="1"/>
          <p:nvPr/>
        </p:nvSpPr>
        <p:spPr>
          <a:xfrm>
            <a:off x="8525433" y="3717584"/>
            <a:ext cx="6645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60</a:t>
            </a: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7" name="矩形 46"/>
          <p:cNvSpPr/>
          <p:nvPr/>
        </p:nvSpPr>
        <p:spPr>
          <a:xfrm>
            <a:off x="7812966" y="3762927"/>
            <a:ext cx="69762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48" name="文本框 6"/>
          <p:cNvSpPr txBox="1"/>
          <p:nvPr/>
        </p:nvSpPr>
        <p:spPr>
          <a:xfrm>
            <a:off x="8631536" y="4298178"/>
            <a:ext cx="55840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40</a:t>
            </a: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</a:t>
            </a:r>
          </a:p>
        </p:txBody>
      </p:sp>
      <p:sp>
        <p:nvSpPr>
          <p:cNvPr id="49" name="圆角矩形 48"/>
          <p:cNvSpPr/>
          <p:nvPr/>
        </p:nvSpPr>
        <p:spPr>
          <a:xfrm>
            <a:off x="709548" y="2575576"/>
            <a:ext cx="6044441" cy="1038572"/>
          </a:xfrm>
          <a:prstGeom prst="roundRect">
            <a:avLst>
              <a:gd name="adj" fmla="val 9679"/>
            </a:avLst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圆角矩形 64"/>
          <p:cNvSpPr/>
          <p:nvPr/>
        </p:nvSpPr>
        <p:spPr>
          <a:xfrm>
            <a:off x="709548" y="4027298"/>
            <a:ext cx="6044441" cy="1038572"/>
          </a:xfrm>
          <a:prstGeom prst="roundRect">
            <a:avLst>
              <a:gd name="adj" fmla="val 9679"/>
            </a:avLst>
          </a:prstGeom>
          <a:noFill/>
          <a:ln w="952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TextBox 3073"/>
          <p:cNvSpPr txBox="1"/>
          <p:nvPr/>
        </p:nvSpPr>
        <p:spPr>
          <a:xfrm>
            <a:off x="731595" y="2629533"/>
            <a:ext cx="5965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67" name="TextBox 3073"/>
          <p:cNvSpPr txBox="1"/>
          <p:nvPr/>
        </p:nvSpPr>
        <p:spPr>
          <a:xfrm>
            <a:off x="731595" y="4054389"/>
            <a:ext cx="596564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37121297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prism isInverted="1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2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75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75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75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75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  <p:bldP spid="49" grpId="0" animBg="1"/>
      <p:bldP spid="65" grpId="0" animBg="1"/>
      <p:bldP spid="66" grpId="0"/>
      <p:bldP spid="6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融资计划</a:t>
            </a:r>
          </a:p>
        </p:txBody>
      </p:sp>
      <p:sp>
        <p:nvSpPr>
          <p:cNvPr id="26" name="矩形 25"/>
          <p:cNvSpPr/>
          <p:nvPr/>
        </p:nvSpPr>
        <p:spPr>
          <a:xfrm>
            <a:off x="4021233" y="1890661"/>
            <a:ext cx="3756083" cy="2625213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7992304" y="13044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9" name="TextBox 3073"/>
          <p:cNvSpPr txBox="1"/>
          <p:nvPr/>
        </p:nvSpPr>
        <p:spPr>
          <a:xfrm>
            <a:off x="7992304" y="1583509"/>
            <a:ext cx="2307396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30" name="矩形 29"/>
          <p:cNvSpPr/>
          <p:nvPr/>
        </p:nvSpPr>
        <p:spPr>
          <a:xfrm>
            <a:off x="7992304" y="434620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0" name="TextBox 3073"/>
          <p:cNvSpPr txBox="1"/>
          <p:nvPr/>
        </p:nvSpPr>
        <p:spPr>
          <a:xfrm>
            <a:off x="7992304" y="4625274"/>
            <a:ext cx="2193096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点击输入简要的文字介绍，文字内容需概括精炼，</a:t>
            </a:r>
          </a:p>
        </p:txBody>
      </p:sp>
      <p:sp>
        <p:nvSpPr>
          <p:cNvPr id="51" name="矩形 50"/>
          <p:cNvSpPr/>
          <p:nvPr/>
        </p:nvSpPr>
        <p:spPr>
          <a:xfrm>
            <a:off x="2685679" y="1304435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2" name="TextBox 3073"/>
          <p:cNvSpPr txBox="1"/>
          <p:nvPr/>
        </p:nvSpPr>
        <p:spPr>
          <a:xfrm>
            <a:off x="1622433" y="1583509"/>
            <a:ext cx="2291769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sp>
        <p:nvSpPr>
          <p:cNvPr id="53" name="矩形 52"/>
          <p:cNvSpPr/>
          <p:nvPr/>
        </p:nvSpPr>
        <p:spPr>
          <a:xfrm>
            <a:off x="2578648" y="4346200"/>
            <a:ext cx="121058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54" name="TextBox 3073"/>
          <p:cNvSpPr txBox="1"/>
          <p:nvPr/>
        </p:nvSpPr>
        <p:spPr>
          <a:xfrm>
            <a:off x="1524000" y="4625274"/>
            <a:ext cx="2231174" cy="5702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sz="11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点击输入简要的文字介绍，文字内容需概括精炼</a:t>
            </a:r>
          </a:p>
        </p:txBody>
      </p:sp>
      <p:sp>
        <p:nvSpPr>
          <p:cNvPr id="55" name="等腰三角形 54"/>
          <p:cNvSpPr/>
          <p:nvPr/>
        </p:nvSpPr>
        <p:spPr>
          <a:xfrm rot="18728868">
            <a:off x="3859387" y="1743938"/>
            <a:ext cx="338836" cy="29210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等腰三角形 55"/>
          <p:cNvSpPr/>
          <p:nvPr/>
        </p:nvSpPr>
        <p:spPr>
          <a:xfrm rot="2198404">
            <a:off x="7599816" y="1705838"/>
            <a:ext cx="338836" cy="29210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7" name="等腰三角形 56"/>
          <p:cNvSpPr/>
          <p:nvPr/>
        </p:nvSpPr>
        <p:spPr>
          <a:xfrm rot="13781005">
            <a:off x="3858391" y="4360139"/>
            <a:ext cx="338836" cy="29210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等腰三角形 57"/>
          <p:cNvSpPr/>
          <p:nvPr/>
        </p:nvSpPr>
        <p:spPr>
          <a:xfrm rot="8100000">
            <a:off x="7599848" y="4354762"/>
            <a:ext cx="338836" cy="292100"/>
          </a:xfrm>
          <a:prstGeom prst="triangle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6267" y="1821735"/>
            <a:ext cx="4104733" cy="3076777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188576" y="5535650"/>
            <a:ext cx="7814848" cy="613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19686221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5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5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25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8" grpId="0"/>
      <p:bldP spid="29" grpId="0"/>
      <p:bldP spid="30" grpId="0"/>
      <p:bldP spid="50" grpId="0"/>
      <p:bldP spid="51" grpId="0"/>
      <p:bldP spid="52" grpId="0"/>
      <p:bldP spid="53" grpId="0"/>
      <p:bldP spid="54" grpId="0"/>
      <p:bldP spid="55" grpId="0" animBg="1"/>
      <p:bldP spid="56" grpId="0" animBg="1"/>
      <p:bldP spid="57" grpId="0" animBg="1"/>
      <p:bldP spid="58" grpId="0" animBg="1"/>
      <p:bldP spid="6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融资用途</a:t>
            </a:r>
          </a:p>
        </p:txBody>
      </p:sp>
      <p:sp>
        <p:nvSpPr>
          <p:cNvPr id="20" name="椭圆 19"/>
          <p:cNvSpPr/>
          <p:nvPr/>
        </p:nvSpPr>
        <p:spPr>
          <a:xfrm>
            <a:off x="5882429" y="2608618"/>
            <a:ext cx="2400300" cy="2400300"/>
          </a:xfrm>
          <a:prstGeom prst="ellipse">
            <a:avLst/>
          </a:prstGeom>
          <a:solidFill>
            <a:srgbClr val="E9716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9086850" y="1676380"/>
            <a:ext cx="2635250" cy="2635250"/>
          </a:xfrm>
          <a:prstGeom prst="ellipse">
            <a:avLst/>
          </a:prstGeom>
          <a:solidFill>
            <a:srgbClr val="15B59A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483475" y="2829437"/>
            <a:ext cx="2921000" cy="2921000"/>
          </a:xfrm>
          <a:prstGeom prst="ellipse">
            <a:avLst/>
          </a:prstGeom>
          <a:solidFill>
            <a:srgbClr val="2E75B6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5882429" y="4713455"/>
            <a:ext cx="458892" cy="458892"/>
          </a:xfrm>
          <a:prstGeom prst="ellipse">
            <a:avLst/>
          </a:prstGeom>
          <a:solidFill>
            <a:srgbClr val="E9716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6311794" y="4826000"/>
            <a:ext cx="553677" cy="553677"/>
          </a:xfrm>
          <a:prstGeom prst="ellipse">
            <a:avLst/>
          </a:prstGeom>
          <a:solidFill>
            <a:srgbClr val="E9716F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7453114" y="5011034"/>
            <a:ext cx="821117" cy="821117"/>
          </a:xfrm>
          <a:prstGeom prst="ellipse">
            <a:avLst/>
          </a:prstGeom>
          <a:solidFill>
            <a:srgbClr val="2E75B6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215026" y="4973057"/>
            <a:ext cx="277128" cy="277128"/>
          </a:xfrm>
          <a:prstGeom prst="ellipse">
            <a:avLst/>
          </a:prstGeom>
          <a:solidFill>
            <a:srgbClr val="2E75B6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10424194" y="4433765"/>
            <a:ext cx="277128" cy="277128"/>
          </a:xfrm>
          <a:prstGeom prst="ellipse">
            <a:avLst/>
          </a:prstGeom>
          <a:solidFill>
            <a:srgbClr val="15B59A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10817136" y="3992302"/>
            <a:ext cx="574763" cy="574763"/>
          </a:xfrm>
          <a:prstGeom prst="ellipse">
            <a:avLst/>
          </a:prstGeom>
          <a:solidFill>
            <a:srgbClr val="15B59A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9987995" y="4721536"/>
            <a:ext cx="574763" cy="574763"/>
          </a:xfrm>
          <a:prstGeom prst="ellipse">
            <a:avLst/>
          </a:prstGeom>
          <a:solidFill>
            <a:srgbClr val="15B59A">
              <a:alpha val="69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TextBox 3073"/>
          <p:cNvSpPr txBox="1"/>
          <p:nvPr/>
        </p:nvSpPr>
        <p:spPr>
          <a:xfrm>
            <a:off x="577332" y="2636113"/>
            <a:ext cx="484789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6"/>
          <p:cNvSpPr txBox="1"/>
          <p:nvPr/>
        </p:nvSpPr>
        <p:spPr>
          <a:xfrm>
            <a:off x="9837440" y="2917355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用途二</a:t>
            </a:r>
          </a:p>
        </p:txBody>
      </p:sp>
      <p:sp>
        <p:nvSpPr>
          <p:cNvPr id="37" name="文本框 6"/>
          <p:cNvSpPr txBox="1"/>
          <p:nvPr/>
        </p:nvSpPr>
        <p:spPr>
          <a:xfrm>
            <a:off x="8466841" y="4363983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用途一</a:t>
            </a:r>
          </a:p>
        </p:txBody>
      </p:sp>
      <p:sp>
        <p:nvSpPr>
          <p:cNvPr id="38" name="文本框 6"/>
          <p:cNvSpPr txBox="1"/>
          <p:nvPr/>
        </p:nvSpPr>
        <p:spPr>
          <a:xfrm>
            <a:off x="6439631" y="3793410"/>
            <a:ext cx="15522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用途三</a:t>
            </a:r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7574" y="2046300"/>
            <a:ext cx="809573" cy="909454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12700" y="3778650"/>
            <a:ext cx="656189" cy="57724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11824" y="2955754"/>
            <a:ext cx="817587" cy="82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11053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drap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100" tmFilter="0,0; .5, 1; 1, 1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 animBg="1"/>
      <p:bldP spid="32" grpId="0" animBg="1"/>
      <p:bldP spid="33" grpId="0" animBg="1"/>
      <p:bldP spid="34" grpId="0" animBg="1"/>
      <p:bldP spid="35" grpId="0"/>
      <p:bldP spid="36" grpId="0"/>
      <p:bldP spid="37" grpId="0"/>
      <p:bldP spid="38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16"/>
          <a:stretch/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  <p:sp>
        <p:nvSpPr>
          <p:cNvPr id="27" name="椭圆 26"/>
          <p:cNvSpPr/>
          <p:nvPr/>
        </p:nvSpPr>
        <p:spPr>
          <a:xfrm>
            <a:off x="508000" y="838200"/>
            <a:ext cx="5651500" cy="5651500"/>
          </a:xfrm>
          <a:prstGeom prst="ellipse">
            <a:avLst/>
          </a:prstGeom>
          <a:solidFill>
            <a:srgbClr val="2E75B6">
              <a:alpha val="7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998702" y="1796534"/>
            <a:ext cx="264687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联系方式</a:t>
            </a:r>
          </a:p>
        </p:txBody>
      </p:sp>
      <p:sp>
        <p:nvSpPr>
          <p:cNvPr id="29" name="椭圆 28"/>
          <p:cNvSpPr/>
          <p:nvPr/>
        </p:nvSpPr>
        <p:spPr>
          <a:xfrm>
            <a:off x="330200" y="6731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0" name="组合 29"/>
          <p:cNvGrpSpPr/>
          <p:nvPr/>
        </p:nvGrpSpPr>
        <p:grpSpPr>
          <a:xfrm>
            <a:off x="1967783" y="3059201"/>
            <a:ext cx="3291000" cy="1887984"/>
            <a:chOff x="1584163" y="2630964"/>
            <a:chExt cx="3979773" cy="2283119"/>
          </a:xfrm>
        </p:grpSpPr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84163" y="2630964"/>
              <a:ext cx="663978" cy="593467"/>
            </a:xfrm>
            <a:prstGeom prst="rect">
              <a:avLst/>
            </a:prstGeom>
          </p:spPr>
        </p:pic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7666" y="3240324"/>
              <a:ext cx="616972" cy="522957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07667" y="3779174"/>
              <a:ext cx="616971" cy="546460"/>
            </a:xfrm>
            <a:prstGeom prst="rect">
              <a:avLst/>
            </a:prstGeom>
          </p:spPr>
        </p:pic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97050" y="4341528"/>
              <a:ext cx="511205" cy="552336"/>
            </a:xfrm>
            <a:prstGeom prst="rect">
              <a:avLst/>
            </a:prstGeom>
          </p:spPr>
        </p:pic>
        <p:sp>
          <p:nvSpPr>
            <p:cNvPr id="46" name="矩形 45"/>
            <p:cNvSpPr/>
            <p:nvPr/>
          </p:nvSpPr>
          <p:spPr>
            <a:xfrm>
              <a:off x="2089765" y="2762827"/>
              <a:ext cx="2014484" cy="44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13712345678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矩形 46"/>
            <p:cNvSpPr/>
            <p:nvPr/>
          </p:nvSpPr>
          <p:spPr>
            <a:xfrm>
              <a:off x="2089765" y="3300057"/>
              <a:ext cx="1851650" cy="44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0123456789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2089765" y="3858592"/>
              <a:ext cx="3474171" cy="44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E-mail: wiiw@iiwiwi.com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2089765" y="4467454"/>
              <a:ext cx="3014748" cy="44662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深圳市我图网有限公司</a:t>
              </a:r>
            </a:p>
          </p:txBody>
        </p:sp>
      </p:grpSp>
      <p:sp>
        <p:nvSpPr>
          <p:cNvPr id="50" name="椭圆 49"/>
          <p:cNvSpPr/>
          <p:nvPr/>
        </p:nvSpPr>
        <p:spPr>
          <a:xfrm>
            <a:off x="330200" y="6731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椭圆 50"/>
          <p:cNvSpPr/>
          <p:nvPr/>
        </p:nvSpPr>
        <p:spPr>
          <a:xfrm>
            <a:off x="330200" y="673100"/>
            <a:ext cx="5981700" cy="5981700"/>
          </a:xfrm>
          <a:prstGeom prst="ellipse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35000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 advClick="0" advTm="0">
        <p15:prstTrans prst="curtains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2" dur="1500" fill="hold"/>
                                        <p:tgtEl>
                                          <p:spTgt spid="2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10"/>
                            </p:stCondLst>
                            <p:childTnLst>
                              <p:par>
                                <p:cTn id="53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500" fill="hold"/>
                                        <p:tgtEl>
                                          <p:spTgt spid="50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10"/>
                            </p:stCondLst>
                            <p:childTnLst>
                              <p:par>
                                <p:cTn id="56" presetID="10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/>
      <p:bldP spid="29" grpId="0" animBg="1"/>
      <p:bldP spid="29" grpId="1" animBg="1"/>
      <p:bldP spid="29" grpId="2" animBg="1"/>
      <p:bldP spid="50" grpId="0" animBg="1"/>
      <p:bldP spid="50" grpId="1" animBg="1"/>
      <p:bldP spid="50" grpId="2" animBg="1"/>
      <p:bldP spid="5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5"/>
          <p:cNvSpPr>
            <a:spLocks noEditPoints="1"/>
          </p:cNvSpPr>
          <p:nvPr/>
        </p:nvSpPr>
        <p:spPr bwMode="auto">
          <a:xfrm>
            <a:off x="3605213" y="1385888"/>
            <a:ext cx="438150" cy="4381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" name="Freeform 6"/>
          <p:cNvSpPr>
            <a:spLocks noEditPoints="1"/>
          </p:cNvSpPr>
          <p:nvPr/>
        </p:nvSpPr>
        <p:spPr bwMode="auto">
          <a:xfrm>
            <a:off x="9985376" y="2293938"/>
            <a:ext cx="439738" cy="4381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" name="Freeform 7"/>
          <p:cNvSpPr>
            <a:spLocks noEditPoints="1"/>
          </p:cNvSpPr>
          <p:nvPr/>
        </p:nvSpPr>
        <p:spPr bwMode="auto">
          <a:xfrm>
            <a:off x="3648076" y="1425576"/>
            <a:ext cx="355600" cy="35560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4 h 150"/>
              <a:gd name="T12" fmla="*/ 4 w 150"/>
              <a:gd name="T13" fmla="*/ 75 h 150"/>
              <a:gd name="T14" fmla="*/ 75 w 150"/>
              <a:gd name="T15" fmla="*/ 146 h 150"/>
              <a:gd name="T16" fmla="*/ 146 w 150"/>
              <a:gd name="T17" fmla="*/ 75 h 150"/>
              <a:gd name="T18" fmla="*/ 75 w 150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3" y="150"/>
                  <a:pt x="0" y="117"/>
                  <a:pt x="0" y="75"/>
                </a:cubicBezTo>
                <a:cubicBezTo>
                  <a:pt x="0" y="34"/>
                  <a:pt x="33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7"/>
                  <a:pt x="116" y="150"/>
                  <a:pt x="75" y="150"/>
                </a:cubicBezTo>
                <a:close/>
                <a:moveTo>
                  <a:pt x="75" y="4"/>
                </a:moveTo>
                <a:cubicBezTo>
                  <a:pt x="35" y="4"/>
                  <a:pt x="4" y="36"/>
                  <a:pt x="4" y="75"/>
                </a:cubicBezTo>
                <a:cubicBezTo>
                  <a:pt x="4" y="115"/>
                  <a:pt x="35" y="146"/>
                  <a:pt x="75" y="146"/>
                </a:cubicBezTo>
                <a:cubicBezTo>
                  <a:pt x="114" y="146"/>
                  <a:pt x="146" y="115"/>
                  <a:pt x="146" y="75"/>
                </a:cubicBezTo>
                <a:cubicBezTo>
                  <a:pt x="146" y="36"/>
                  <a:pt x="114" y="4"/>
                  <a:pt x="7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930276" y="523876"/>
            <a:ext cx="322263" cy="325438"/>
          </a:xfrm>
          <a:custGeom>
            <a:avLst/>
            <a:gdLst>
              <a:gd name="T0" fmla="*/ 180 w 203"/>
              <a:gd name="T1" fmla="*/ 205 h 205"/>
              <a:gd name="T2" fmla="*/ 108 w 203"/>
              <a:gd name="T3" fmla="*/ 205 h 205"/>
              <a:gd name="T4" fmla="*/ 108 w 203"/>
              <a:gd name="T5" fmla="*/ 163 h 205"/>
              <a:gd name="T6" fmla="*/ 96 w 203"/>
              <a:gd name="T7" fmla="*/ 163 h 205"/>
              <a:gd name="T8" fmla="*/ 96 w 203"/>
              <a:gd name="T9" fmla="*/ 205 h 205"/>
              <a:gd name="T10" fmla="*/ 24 w 203"/>
              <a:gd name="T11" fmla="*/ 205 h 205"/>
              <a:gd name="T12" fmla="*/ 24 w 203"/>
              <a:gd name="T13" fmla="*/ 134 h 205"/>
              <a:gd name="T14" fmla="*/ 0 w 203"/>
              <a:gd name="T15" fmla="*/ 134 h 205"/>
              <a:gd name="T16" fmla="*/ 0 w 203"/>
              <a:gd name="T17" fmla="*/ 120 h 205"/>
              <a:gd name="T18" fmla="*/ 102 w 203"/>
              <a:gd name="T19" fmla="*/ 0 h 205"/>
              <a:gd name="T20" fmla="*/ 132 w 203"/>
              <a:gd name="T21" fmla="*/ 36 h 205"/>
              <a:gd name="T22" fmla="*/ 132 w 203"/>
              <a:gd name="T23" fmla="*/ 10 h 205"/>
              <a:gd name="T24" fmla="*/ 168 w 203"/>
              <a:gd name="T25" fmla="*/ 10 h 205"/>
              <a:gd name="T26" fmla="*/ 168 w 203"/>
              <a:gd name="T27" fmla="*/ 78 h 205"/>
              <a:gd name="T28" fmla="*/ 203 w 203"/>
              <a:gd name="T29" fmla="*/ 120 h 205"/>
              <a:gd name="T30" fmla="*/ 203 w 203"/>
              <a:gd name="T31" fmla="*/ 134 h 205"/>
              <a:gd name="T32" fmla="*/ 180 w 203"/>
              <a:gd name="T33" fmla="*/ 134 h 205"/>
              <a:gd name="T34" fmla="*/ 180 w 203"/>
              <a:gd name="T35" fmla="*/ 205 h 205"/>
              <a:gd name="T36" fmla="*/ 120 w 203"/>
              <a:gd name="T37" fmla="*/ 193 h 205"/>
              <a:gd name="T38" fmla="*/ 168 w 203"/>
              <a:gd name="T39" fmla="*/ 193 h 205"/>
              <a:gd name="T40" fmla="*/ 168 w 203"/>
              <a:gd name="T41" fmla="*/ 123 h 205"/>
              <a:gd name="T42" fmla="*/ 190 w 203"/>
              <a:gd name="T43" fmla="*/ 123 h 205"/>
              <a:gd name="T44" fmla="*/ 156 w 203"/>
              <a:gd name="T45" fmla="*/ 82 h 205"/>
              <a:gd name="T46" fmla="*/ 156 w 203"/>
              <a:gd name="T47" fmla="*/ 22 h 205"/>
              <a:gd name="T48" fmla="*/ 144 w 203"/>
              <a:gd name="T49" fmla="*/ 22 h 205"/>
              <a:gd name="T50" fmla="*/ 144 w 203"/>
              <a:gd name="T51" fmla="*/ 67 h 205"/>
              <a:gd name="T52" fmla="*/ 102 w 203"/>
              <a:gd name="T53" fmla="*/ 19 h 205"/>
              <a:gd name="T54" fmla="*/ 14 w 203"/>
              <a:gd name="T55" fmla="*/ 123 h 205"/>
              <a:gd name="T56" fmla="*/ 36 w 203"/>
              <a:gd name="T57" fmla="*/ 123 h 205"/>
              <a:gd name="T58" fmla="*/ 36 w 203"/>
              <a:gd name="T59" fmla="*/ 193 h 205"/>
              <a:gd name="T60" fmla="*/ 84 w 203"/>
              <a:gd name="T61" fmla="*/ 193 h 205"/>
              <a:gd name="T62" fmla="*/ 84 w 203"/>
              <a:gd name="T63" fmla="*/ 151 h 205"/>
              <a:gd name="T64" fmla="*/ 120 w 203"/>
              <a:gd name="T65" fmla="*/ 151 h 205"/>
              <a:gd name="T66" fmla="*/ 120 w 203"/>
              <a:gd name="T67" fmla="*/ 193 h 20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203" h="205">
                <a:moveTo>
                  <a:pt x="180" y="205"/>
                </a:moveTo>
                <a:lnTo>
                  <a:pt x="108" y="205"/>
                </a:lnTo>
                <a:lnTo>
                  <a:pt x="108" y="163"/>
                </a:lnTo>
                <a:lnTo>
                  <a:pt x="96" y="163"/>
                </a:lnTo>
                <a:lnTo>
                  <a:pt x="96" y="205"/>
                </a:lnTo>
                <a:lnTo>
                  <a:pt x="24" y="205"/>
                </a:lnTo>
                <a:lnTo>
                  <a:pt x="24" y="134"/>
                </a:lnTo>
                <a:lnTo>
                  <a:pt x="0" y="134"/>
                </a:lnTo>
                <a:lnTo>
                  <a:pt x="0" y="120"/>
                </a:lnTo>
                <a:lnTo>
                  <a:pt x="102" y="0"/>
                </a:lnTo>
                <a:lnTo>
                  <a:pt x="132" y="36"/>
                </a:lnTo>
                <a:lnTo>
                  <a:pt x="132" y="10"/>
                </a:lnTo>
                <a:lnTo>
                  <a:pt x="168" y="10"/>
                </a:lnTo>
                <a:lnTo>
                  <a:pt x="168" y="78"/>
                </a:lnTo>
                <a:lnTo>
                  <a:pt x="203" y="120"/>
                </a:lnTo>
                <a:lnTo>
                  <a:pt x="203" y="134"/>
                </a:lnTo>
                <a:lnTo>
                  <a:pt x="180" y="134"/>
                </a:lnTo>
                <a:lnTo>
                  <a:pt x="180" y="205"/>
                </a:lnTo>
                <a:close/>
                <a:moveTo>
                  <a:pt x="120" y="193"/>
                </a:moveTo>
                <a:lnTo>
                  <a:pt x="168" y="193"/>
                </a:lnTo>
                <a:lnTo>
                  <a:pt x="168" y="123"/>
                </a:lnTo>
                <a:lnTo>
                  <a:pt x="190" y="123"/>
                </a:lnTo>
                <a:lnTo>
                  <a:pt x="156" y="82"/>
                </a:lnTo>
                <a:lnTo>
                  <a:pt x="156" y="22"/>
                </a:lnTo>
                <a:lnTo>
                  <a:pt x="144" y="22"/>
                </a:lnTo>
                <a:lnTo>
                  <a:pt x="144" y="67"/>
                </a:lnTo>
                <a:lnTo>
                  <a:pt x="102" y="19"/>
                </a:lnTo>
                <a:lnTo>
                  <a:pt x="14" y="123"/>
                </a:lnTo>
                <a:lnTo>
                  <a:pt x="36" y="123"/>
                </a:lnTo>
                <a:lnTo>
                  <a:pt x="36" y="193"/>
                </a:lnTo>
                <a:lnTo>
                  <a:pt x="84" y="193"/>
                </a:lnTo>
                <a:lnTo>
                  <a:pt x="84" y="151"/>
                </a:lnTo>
                <a:lnTo>
                  <a:pt x="120" y="151"/>
                </a:lnTo>
                <a:lnTo>
                  <a:pt x="120" y="19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Freeform 9"/>
          <p:cNvSpPr>
            <a:spLocks noEditPoints="1"/>
          </p:cNvSpPr>
          <p:nvPr/>
        </p:nvSpPr>
        <p:spPr bwMode="auto">
          <a:xfrm>
            <a:off x="1819276" y="500063"/>
            <a:ext cx="379413" cy="379413"/>
          </a:xfrm>
          <a:custGeom>
            <a:avLst/>
            <a:gdLst>
              <a:gd name="T0" fmla="*/ 127 w 160"/>
              <a:gd name="T1" fmla="*/ 160 h 160"/>
              <a:gd name="T2" fmla="*/ 126 w 160"/>
              <a:gd name="T3" fmla="*/ 160 h 160"/>
              <a:gd name="T4" fmla="*/ 42 w 160"/>
              <a:gd name="T5" fmla="*/ 118 h 160"/>
              <a:gd name="T6" fmla="*/ 0 w 160"/>
              <a:gd name="T7" fmla="*/ 34 h 160"/>
              <a:gd name="T8" fmla="*/ 0 w 160"/>
              <a:gd name="T9" fmla="*/ 33 h 160"/>
              <a:gd name="T10" fmla="*/ 1 w 160"/>
              <a:gd name="T11" fmla="*/ 32 h 160"/>
              <a:gd name="T12" fmla="*/ 34 w 160"/>
              <a:gd name="T13" fmla="*/ 0 h 160"/>
              <a:gd name="T14" fmla="*/ 69 w 160"/>
              <a:gd name="T15" fmla="*/ 31 h 160"/>
              <a:gd name="T16" fmla="*/ 68 w 160"/>
              <a:gd name="T17" fmla="*/ 47 h 160"/>
              <a:gd name="T18" fmla="*/ 56 w 160"/>
              <a:gd name="T19" fmla="*/ 56 h 160"/>
              <a:gd name="T20" fmla="*/ 49 w 160"/>
              <a:gd name="T21" fmla="*/ 64 h 160"/>
              <a:gd name="T22" fmla="*/ 68 w 160"/>
              <a:gd name="T23" fmla="*/ 92 h 160"/>
              <a:gd name="T24" fmla="*/ 95 w 160"/>
              <a:gd name="T25" fmla="*/ 111 h 160"/>
              <a:gd name="T26" fmla="*/ 104 w 160"/>
              <a:gd name="T27" fmla="*/ 104 h 160"/>
              <a:gd name="T28" fmla="*/ 113 w 160"/>
              <a:gd name="T29" fmla="*/ 92 h 160"/>
              <a:gd name="T30" fmla="*/ 121 w 160"/>
              <a:gd name="T31" fmla="*/ 89 h 160"/>
              <a:gd name="T32" fmla="*/ 160 w 160"/>
              <a:gd name="T33" fmla="*/ 125 h 160"/>
              <a:gd name="T34" fmla="*/ 128 w 160"/>
              <a:gd name="T35" fmla="*/ 159 h 160"/>
              <a:gd name="T36" fmla="*/ 127 w 160"/>
              <a:gd name="T37" fmla="*/ 160 h 160"/>
              <a:gd name="T38" fmla="*/ 8 w 160"/>
              <a:gd name="T39" fmla="*/ 35 h 160"/>
              <a:gd name="T40" fmla="*/ 47 w 160"/>
              <a:gd name="T41" fmla="*/ 112 h 160"/>
              <a:gd name="T42" fmla="*/ 125 w 160"/>
              <a:gd name="T43" fmla="*/ 152 h 160"/>
              <a:gd name="T44" fmla="*/ 152 w 160"/>
              <a:gd name="T45" fmla="*/ 125 h 160"/>
              <a:gd name="T46" fmla="*/ 121 w 160"/>
              <a:gd name="T47" fmla="*/ 97 h 160"/>
              <a:gd name="T48" fmla="*/ 118 w 160"/>
              <a:gd name="T49" fmla="*/ 98 h 160"/>
              <a:gd name="T50" fmla="*/ 111 w 160"/>
              <a:gd name="T51" fmla="*/ 108 h 160"/>
              <a:gd name="T52" fmla="*/ 95 w 160"/>
              <a:gd name="T53" fmla="*/ 119 h 160"/>
              <a:gd name="T54" fmla="*/ 62 w 160"/>
              <a:gd name="T55" fmla="*/ 98 h 160"/>
              <a:gd name="T56" fmla="*/ 41 w 160"/>
              <a:gd name="T57" fmla="*/ 64 h 160"/>
              <a:gd name="T58" fmla="*/ 52 w 160"/>
              <a:gd name="T59" fmla="*/ 49 h 160"/>
              <a:gd name="T60" fmla="*/ 62 w 160"/>
              <a:gd name="T61" fmla="*/ 41 h 160"/>
              <a:gd name="T62" fmla="*/ 62 w 160"/>
              <a:gd name="T63" fmla="*/ 34 h 160"/>
              <a:gd name="T64" fmla="*/ 34 w 160"/>
              <a:gd name="T65" fmla="*/ 8 h 160"/>
              <a:gd name="T66" fmla="*/ 8 w 160"/>
              <a:gd name="T67" fmla="*/ 35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60" h="160">
                <a:moveTo>
                  <a:pt x="127" y="160"/>
                </a:moveTo>
                <a:cubicBezTo>
                  <a:pt x="126" y="160"/>
                  <a:pt x="126" y="160"/>
                  <a:pt x="126" y="160"/>
                </a:cubicBezTo>
                <a:cubicBezTo>
                  <a:pt x="105" y="160"/>
                  <a:pt x="62" y="138"/>
                  <a:pt x="42" y="118"/>
                </a:cubicBezTo>
                <a:cubicBezTo>
                  <a:pt x="21" y="97"/>
                  <a:pt x="0" y="55"/>
                  <a:pt x="0" y="34"/>
                </a:cubicBezTo>
                <a:cubicBezTo>
                  <a:pt x="0" y="33"/>
                  <a:pt x="0" y="33"/>
                  <a:pt x="0" y="33"/>
                </a:cubicBezTo>
                <a:cubicBezTo>
                  <a:pt x="1" y="32"/>
                  <a:pt x="1" y="32"/>
                  <a:pt x="1" y="32"/>
                </a:cubicBezTo>
                <a:cubicBezTo>
                  <a:pt x="6" y="24"/>
                  <a:pt x="23" y="0"/>
                  <a:pt x="34" y="0"/>
                </a:cubicBezTo>
                <a:cubicBezTo>
                  <a:pt x="44" y="0"/>
                  <a:pt x="63" y="17"/>
                  <a:pt x="69" y="31"/>
                </a:cubicBezTo>
                <a:cubicBezTo>
                  <a:pt x="73" y="39"/>
                  <a:pt x="70" y="44"/>
                  <a:pt x="68" y="47"/>
                </a:cubicBezTo>
                <a:cubicBezTo>
                  <a:pt x="64" y="51"/>
                  <a:pt x="59" y="54"/>
                  <a:pt x="56" y="56"/>
                </a:cubicBezTo>
                <a:cubicBezTo>
                  <a:pt x="51" y="59"/>
                  <a:pt x="49" y="61"/>
                  <a:pt x="49" y="64"/>
                </a:cubicBezTo>
                <a:cubicBezTo>
                  <a:pt x="49" y="73"/>
                  <a:pt x="58" y="83"/>
                  <a:pt x="68" y="92"/>
                </a:cubicBezTo>
                <a:cubicBezTo>
                  <a:pt x="77" y="101"/>
                  <a:pt x="87" y="111"/>
                  <a:pt x="95" y="111"/>
                </a:cubicBezTo>
                <a:cubicBezTo>
                  <a:pt x="99" y="111"/>
                  <a:pt x="100" y="109"/>
                  <a:pt x="104" y="104"/>
                </a:cubicBezTo>
                <a:cubicBezTo>
                  <a:pt x="106" y="100"/>
                  <a:pt x="109" y="96"/>
                  <a:pt x="113" y="92"/>
                </a:cubicBezTo>
                <a:cubicBezTo>
                  <a:pt x="115" y="90"/>
                  <a:pt x="118" y="89"/>
                  <a:pt x="121" y="89"/>
                </a:cubicBezTo>
                <a:cubicBezTo>
                  <a:pt x="135" y="89"/>
                  <a:pt x="160" y="114"/>
                  <a:pt x="160" y="125"/>
                </a:cubicBezTo>
                <a:cubicBezTo>
                  <a:pt x="160" y="137"/>
                  <a:pt x="135" y="154"/>
                  <a:pt x="128" y="159"/>
                </a:cubicBezTo>
                <a:lnTo>
                  <a:pt x="127" y="160"/>
                </a:lnTo>
                <a:close/>
                <a:moveTo>
                  <a:pt x="8" y="35"/>
                </a:moveTo>
                <a:cubicBezTo>
                  <a:pt x="9" y="54"/>
                  <a:pt x="29" y="93"/>
                  <a:pt x="47" y="112"/>
                </a:cubicBezTo>
                <a:cubicBezTo>
                  <a:pt x="66" y="131"/>
                  <a:pt x="105" y="151"/>
                  <a:pt x="125" y="152"/>
                </a:cubicBezTo>
                <a:cubicBezTo>
                  <a:pt x="138" y="142"/>
                  <a:pt x="152" y="130"/>
                  <a:pt x="152" y="125"/>
                </a:cubicBezTo>
                <a:cubicBezTo>
                  <a:pt x="152" y="118"/>
                  <a:pt x="131" y="97"/>
                  <a:pt x="121" y="97"/>
                </a:cubicBezTo>
                <a:cubicBezTo>
                  <a:pt x="119" y="97"/>
                  <a:pt x="119" y="97"/>
                  <a:pt x="118" y="98"/>
                </a:cubicBezTo>
                <a:cubicBezTo>
                  <a:pt x="115" y="101"/>
                  <a:pt x="113" y="105"/>
                  <a:pt x="111" y="108"/>
                </a:cubicBezTo>
                <a:cubicBezTo>
                  <a:pt x="107" y="113"/>
                  <a:pt x="104" y="119"/>
                  <a:pt x="95" y="119"/>
                </a:cubicBezTo>
                <a:cubicBezTo>
                  <a:pt x="84" y="119"/>
                  <a:pt x="73" y="108"/>
                  <a:pt x="62" y="98"/>
                </a:cubicBezTo>
                <a:cubicBezTo>
                  <a:pt x="52" y="87"/>
                  <a:pt x="41" y="76"/>
                  <a:pt x="41" y="64"/>
                </a:cubicBezTo>
                <a:cubicBezTo>
                  <a:pt x="41" y="56"/>
                  <a:pt x="46" y="52"/>
                  <a:pt x="52" y="49"/>
                </a:cubicBezTo>
                <a:cubicBezTo>
                  <a:pt x="55" y="47"/>
                  <a:pt x="59" y="45"/>
                  <a:pt x="62" y="41"/>
                </a:cubicBezTo>
                <a:cubicBezTo>
                  <a:pt x="64" y="40"/>
                  <a:pt x="63" y="36"/>
                  <a:pt x="62" y="34"/>
                </a:cubicBezTo>
                <a:cubicBezTo>
                  <a:pt x="57" y="22"/>
                  <a:pt x="39" y="8"/>
                  <a:pt x="34" y="8"/>
                </a:cubicBezTo>
                <a:cubicBezTo>
                  <a:pt x="30" y="8"/>
                  <a:pt x="17" y="22"/>
                  <a:pt x="8" y="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Freeform 10"/>
          <p:cNvSpPr>
            <a:spLocks noEditPoints="1"/>
          </p:cNvSpPr>
          <p:nvPr/>
        </p:nvSpPr>
        <p:spPr bwMode="auto">
          <a:xfrm>
            <a:off x="2697163" y="590551"/>
            <a:ext cx="436563" cy="201613"/>
          </a:xfrm>
          <a:custGeom>
            <a:avLst/>
            <a:gdLst>
              <a:gd name="T0" fmla="*/ 154 w 184"/>
              <a:gd name="T1" fmla="*/ 85 h 85"/>
              <a:gd name="T2" fmla="*/ 121 w 184"/>
              <a:gd name="T3" fmla="*/ 67 h 85"/>
              <a:gd name="T4" fmla="*/ 123 w 184"/>
              <a:gd name="T5" fmla="*/ 58 h 85"/>
              <a:gd name="T6" fmla="*/ 122 w 184"/>
              <a:gd name="T7" fmla="*/ 48 h 85"/>
              <a:gd name="T8" fmla="*/ 92 w 184"/>
              <a:gd name="T9" fmla="*/ 41 h 85"/>
              <a:gd name="T10" fmla="*/ 62 w 184"/>
              <a:gd name="T11" fmla="*/ 48 h 85"/>
              <a:gd name="T12" fmla="*/ 61 w 184"/>
              <a:gd name="T13" fmla="*/ 58 h 85"/>
              <a:gd name="T14" fmla="*/ 63 w 184"/>
              <a:gd name="T15" fmla="*/ 67 h 85"/>
              <a:gd name="T16" fmla="*/ 30 w 184"/>
              <a:gd name="T17" fmla="*/ 85 h 85"/>
              <a:gd name="T18" fmla="*/ 5 w 184"/>
              <a:gd name="T19" fmla="*/ 78 h 85"/>
              <a:gd name="T20" fmla="*/ 2 w 184"/>
              <a:gd name="T21" fmla="*/ 47 h 85"/>
              <a:gd name="T22" fmla="*/ 15 w 184"/>
              <a:gd name="T23" fmla="*/ 23 h 85"/>
              <a:gd name="T24" fmla="*/ 91 w 184"/>
              <a:gd name="T25" fmla="*/ 0 h 85"/>
              <a:gd name="T26" fmla="*/ 93 w 184"/>
              <a:gd name="T27" fmla="*/ 0 h 85"/>
              <a:gd name="T28" fmla="*/ 169 w 184"/>
              <a:gd name="T29" fmla="*/ 23 h 85"/>
              <a:gd name="T30" fmla="*/ 182 w 184"/>
              <a:gd name="T31" fmla="*/ 47 h 85"/>
              <a:gd name="T32" fmla="*/ 179 w 184"/>
              <a:gd name="T33" fmla="*/ 78 h 85"/>
              <a:gd name="T34" fmla="*/ 154 w 184"/>
              <a:gd name="T35" fmla="*/ 85 h 85"/>
              <a:gd name="T36" fmla="*/ 92 w 184"/>
              <a:gd name="T37" fmla="*/ 33 h 85"/>
              <a:gd name="T38" fmla="*/ 128 w 184"/>
              <a:gd name="T39" fmla="*/ 43 h 85"/>
              <a:gd name="T40" fmla="*/ 130 w 184"/>
              <a:gd name="T41" fmla="*/ 61 h 85"/>
              <a:gd name="T42" fmla="*/ 129 w 184"/>
              <a:gd name="T43" fmla="*/ 67 h 85"/>
              <a:gd name="T44" fmla="*/ 154 w 184"/>
              <a:gd name="T45" fmla="*/ 77 h 85"/>
              <a:gd name="T46" fmla="*/ 173 w 184"/>
              <a:gd name="T47" fmla="*/ 73 h 85"/>
              <a:gd name="T48" fmla="*/ 174 w 184"/>
              <a:gd name="T49" fmla="*/ 49 h 85"/>
              <a:gd name="T50" fmla="*/ 163 w 184"/>
              <a:gd name="T51" fmla="*/ 29 h 85"/>
              <a:gd name="T52" fmla="*/ 93 w 184"/>
              <a:gd name="T53" fmla="*/ 8 h 85"/>
              <a:gd name="T54" fmla="*/ 91 w 184"/>
              <a:gd name="T55" fmla="*/ 8 h 85"/>
              <a:gd name="T56" fmla="*/ 21 w 184"/>
              <a:gd name="T57" fmla="*/ 29 h 85"/>
              <a:gd name="T58" fmla="*/ 10 w 184"/>
              <a:gd name="T59" fmla="*/ 49 h 85"/>
              <a:gd name="T60" fmla="*/ 11 w 184"/>
              <a:gd name="T61" fmla="*/ 73 h 85"/>
              <a:gd name="T62" fmla="*/ 30 w 184"/>
              <a:gd name="T63" fmla="*/ 77 h 85"/>
              <a:gd name="T64" fmla="*/ 55 w 184"/>
              <a:gd name="T65" fmla="*/ 67 h 85"/>
              <a:gd name="T66" fmla="*/ 54 w 184"/>
              <a:gd name="T67" fmla="*/ 61 h 85"/>
              <a:gd name="T68" fmla="*/ 56 w 184"/>
              <a:gd name="T69" fmla="*/ 43 h 85"/>
              <a:gd name="T70" fmla="*/ 92 w 184"/>
              <a:gd name="T71" fmla="*/ 33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84" h="85">
                <a:moveTo>
                  <a:pt x="154" y="85"/>
                </a:moveTo>
                <a:cubicBezTo>
                  <a:pt x="139" y="85"/>
                  <a:pt x="121" y="80"/>
                  <a:pt x="121" y="67"/>
                </a:cubicBezTo>
                <a:cubicBezTo>
                  <a:pt x="121" y="64"/>
                  <a:pt x="122" y="61"/>
                  <a:pt x="123" y="58"/>
                </a:cubicBezTo>
                <a:cubicBezTo>
                  <a:pt x="124" y="54"/>
                  <a:pt x="125" y="51"/>
                  <a:pt x="122" y="48"/>
                </a:cubicBezTo>
                <a:cubicBezTo>
                  <a:pt x="116" y="41"/>
                  <a:pt x="105" y="41"/>
                  <a:pt x="92" y="41"/>
                </a:cubicBezTo>
                <a:cubicBezTo>
                  <a:pt x="80" y="41"/>
                  <a:pt x="68" y="41"/>
                  <a:pt x="62" y="48"/>
                </a:cubicBezTo>
                <a:cubicBezTo>
                  <a:pt x="59" y="51"/>
                  <a:pt x="60" y="54"/>
                  <a:pt x="61" y="58"/>
                </a:cubicBezTo>
                <a:cubicBezTo>
                  <a:pt x="62" y="61"/>
                  <a:pt x="63" y="64"/>
                  <a:pt x="63" y="67"/>
                </a:cubicBezTo>
                <a:cubicBezTo>
                  <a:pt x="63" y="80"/>
                  <a:pt x="45" y="85"/>
                  <a:pt x="30" y="85"/>
                </a:cubicBezTo>
                <a:cubicBezTo>
                  <a:pt x="26" y="85"/>
                  <a:pt x="10" y="84"/>
                  <a:pt x="5" y="78"/>
                </a:cubicBezTo>
                <a:cubicBezTo>
                  <a:pt x="1" y="73"/>
                  <a:pt x="0" y="63"/>
                  <a:pt x="2" y="47"/>
                </a:cubicBezTo>
                <a:cubicBezTo>
                  <a:pt x="3" y="42"/>
                  <a:pt x="5" y="34"/>
                  <a:pt x="15" y="23"/>
                </a:cubicBezTo>
                <a:cubicBezTo>
                  <a:pt x="27" y="13"/>
                  <a:pt x="46" y="1"/>
                  <a:pt x="91" y="0"/>
                </a:cubicBezTo>
                <a:cubicBezTo>
                  <a:pt x="93" y="0"/>
                  <a:pt x="93" y="0"/>
                  <a:pt x="93" y="0"/>
                </a:cubicBezTo>
                <a:cubicBezTo>
                  <a:pt x="139" y="1"/>
                  <a:pt x="157" y="13"/>
                  <a:pt x="169" y="23"/>
                </a:cubicBezTo>
                <a:cubicBezTo>
                  <a:pt x="179" y="34"/>
                  <a:pt x="181" y="42"/>
                  <a:pt x="182" y="47"/>
                </a:cubicBezTo>
                <a:cubicBezTo>
                  <a:pt x="184" y="63"/>
                  <a:pt x="183" y="73"/>
                  <a:pt x="179" y="78"/>
                </a:cubicBezTo>
                <a:cubicBezTo>
                  <a:pt x="174" y="84"/>
                  <a:pt x="159" y="85"/>
                  <a:pt x="154" y="85"/>
                </a:cubicBezTo>
                <a:close/>
                <a:moveTo>
                  <a:pt x="92" y="33"/>
                </a:moveTo>
                <a:cubicBezTo>
                  <a:pt x="106" y="33"/>
                  <a:pt x="120" y="33"/>
                  <a:pt x="128" y="43"/>
                </a:cubicBezTo>
                <a:cubicBezTo>
                  <a:pt x="134" y="50"/>
                  <a:pt x="132" y="56"/>
                  <a:pt x="130" y="61"/>
                </a:cubicBezTo>
                <a:cubicBezTo>
                  <a:pt x="130" y="63"/>
                  <a:pt x="129" y="65"/>
                  <a:pt x="129" y="67"/>
                </a:cubicBezTo>
                <a:cubicBezTo>
                  <a:pt x="129" y="73"/>
                  <a:pt x="142" y="77"/>
                  <a:pt x="154" y="77"/>
                </a:cubicBezTo>
                <a:cubicBezTo>
                  <a:pt x="165" y="77"/>
                  <a:pt x="172" y="74"/>
                  <a:pt x="173" y="73"/>
                </a:cubicBezTo>
                <a:cubicBezTo>
                  <a:pt x="174" y="72"/>
                  <a:pt x="177" y="67"/>
                  <a:pt x="174" y="49"/>
                </a:cubicBezTo>
                <a:cubicBezTo>
                  <a:pt x="173" y="44"/>
                  <a:pt x="171" y="37"/>
                  <a:pt x="163" y="29"/>
                </a:cubicBezTo>
                <a:cubicBezTo>
                  <a:pt x="153" y="20"/>
                  <a:pt x="136" y="9"/>
                  <a:pt x="93" y="8"/>
                </a:cubicBezTo>
                <a:cubicBezTo>
                  <a:pt x="91" y="8"/>
                  <a:pt x="91" y="8"/>
                  <a:pt x="91" y="8"/>
                </a:cubicBezTo>
                <a:cubicBezTo>
                  <a:pt x="48" y="9"/>
                  <a:pt x="31" y="20"/>
                  <a:pt x="21" y="29"/>
                </a:cubicBezTo>
                <a:cubicBezTo>
                  <a:pt x="13" y="37"/>
                  <a:pt x="11" y="44"/>
                  <a:pt x="10" y="49"/>
                </a:cubicBezTo>
                <a:cubicBezTo>
                  <a:pt x="7" y="67"/>
                  <a:pt x="10" y="72"/>
                  <a:pt x="11" y="73"/>
                </a:cubicBezTo>
                <a:cubicBezTo>
                  <a:pt x="12" y="74"/>
                  <a:pt x="19" y="77"/>
                  <a:pt x="30" y="77"/>
                </a:cubicBezTo>
                <a:cubicBezTo>
                  <a:pt x="42" y="77"/>
                  <a:pt x="55" y="73"/>
                  <a:pt x="55" y="67"/>
                </a:cubicBezTo>
                <a:cubicBezTo>
                  <a:pt x="55" y="65"/>
                  <a:pt x="55" y="63"/>
                  <a:pt x="54" y="61"/>
                </a:cubicBezTo>
                <a:cubicBezTo>
                  <a:pt x="52" y="56"/>
                  <a:pt x="50" y="50"/>
                  <a:pt x="56" y="43"/>
                </a:cubicBezTo>
                <a:cubicBezTo>
                  <a:pt x="64" y="33"/>
                  <a:pt x="78" y="33"/>
                  <a:pt x="92" y="3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" name="Freeform 11"/>
          <p:cNvSpPr>
            <a:spLocks noEditPoints="1"/>
          </p:cNvSpPr>
          <p:nvPr/>
        </p:nvSpPr>
        <p:spPr bwMode="auto">
          <a:xfrm>
            <a:off x="3676651" y="509588"/>
            <a:ext cx="323850" cy="363538"/>
          </a:xfrm>
          <a:custGeom>
            <a:avLst/>
            <a:gdLst>
              <a:gd name="T0" fmla="*/ 76 w 137"/>
              <a:gd name="T1" fmla="*/ 153 h 153"/>
              <a:gd name="T2" fmla="*/ 0 w 137"/>
              <a:gd name="T3" fmla="*/ 77 h 153"/>
              <a:gd name="T4" fmla="*/ 76 w 137"/>
              <a:gd name="T5" fmla="*/ 0 h 153"/>
              <a:gd name="T6" fmla="*/ 134 w 137"/>
              <a:gd name="T7" fmla="*/ 27 h 153"/>
              <a:gd name="T8" fmla="*/ 137 w 137"/>
              <a:gd name="T9" fmla="*/ 30 h 153"/>
              <a:gd name="T10" fmla="*/ 91 w 137"/>
              <a:gd name="T11" fmla="*/ 77 h 153"/>
              <a:gd name="T12" fmla="*/ 137 w 137"/>
              <a:gd name="T13" fmla="*/ 123 h 153"/>
              <a:gd name="T14" fmla="*/ 134 w 137"/>
              <a:gd name="T15" fmla="*/ 126 h 153"/>
              <a:gd name="T16" fmla="*/ 76 w 137"/>
              <a:gd name="T17" fmla="*/ 153 h 153"/>
              <a:gd name="T18" fmla="*/ 76 w 137"/>
              <a:gd name="T19" fmla="*/ 8 h 153"/>
              <a:gd name="T20" fmla="*/ 8 w 137"/>
              <a:gd name="T21" fmla="*/ 77 h 153"/>
              <a:gd name="T22" fmla="*/ 76 w 137"/>
              <a:gd name="T23" fmla="*/ 145 h 153"/>
              <a:gd name="T24" fmla="*/ 126 w 137"/>
              <a:gd name="T25" fmla="*/ 124 h 153"/>
              <a:gd name="T26" fmla="*/ 80 w 137"/>
              <a:gd name="T27" fmla="*/ 77 h 153"/>
              <a:gd name="T28" fmla="*/ 126 w 137"/>
              <a:gd name="T29" fmla="*/ 29 h 153"/>
              <a:gd name="T30" fmla="*/ 76 w 137"/>
              <a:gd name="T31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37" h="153">
                <a:moveTo>
                  <a:pt x="76" y="153"/>
                </a:moveTo>
                <a:cubicBezTo>
                  <a:pt x="34" y="153"/>
                  <a:pt x="0" y="119"/>
                  <a:pt x="0" y="77"/>
                </a:cubicBezTo>
                <a:cubicBezTo>
                  <a:pt x="0" y="34"/>
                  <a:pt x="34" y="0"/>
                  <a:pt x="76" y="0"/>
                </a:cubicBezTo>
                <a:cubicBezTo>
                  <a:pt x="99" y="0"/>
                  <a:pt x="120" y="10"/>
                  <a:pt x="134" y="27"/>
                </a:cubicBezTo>
                <a:cubicBezTo>
                  <a:pt x="137" y="30"/>
                  <a:pt x="137" y="30"/>
                  <a:pt x="137" y="30"/>
                </a:cubicBezTo>
                <a:cubicBezTo>
                  <a:pt x="91" y="77"/>
                  <a:pt x="91" y="77"/>
                  <a:pt x="91" y="77"/>
                </a:cubicBezTo>
                <a:cubicBezTo>
                  <a:pt x="137" y="123"/>
                  <a:pt x="137" y="123"/>
                  <a:pt x="137" y="123"/>
                </a:cubicBezTo>
                <a:cubicBezTo>
                  <a:pt x="134" y="126"/>
                  <a:pt x="134" y="126"/>
                  <a:pt x="134" y="126"/>
                </a:cubicBezTo>
                <a:cubicBezTo>
                  <a:pt x="120" y="143"/>
                  <a:pt x="99" y="153"/>
                  <a:pt x="76" y="153"/>
                </a:cubicBezTo>
                <a:close/>
                <a:moveTo>
                  <a:pt x="76" y="8"/>
                </a:moveTo>
                <a:cubicBezTo>
                  <a:pt x="39" y="8"/>
                  <a:pt x="8" y="39"/>
                  <a:pt x="8" y="77"/>
                </a:cubicBezTo>
                <a:cubicBezTo>
                  <a:pt x="8" y="114"/>
                  <a:pt x="39" y="145"/>
                  <a:pt x="76" y="145"/>
                </a:cubicBezTo>
                <a:cubicBezTo>
                  <a:pt x="95" y="145"/>
                  <a:pt x="113" y="137"/>
                  <a:pt x="126" y="124"/>
                </a:cubicBezTo>
                <a:cubicBezTo>
                  <a:pt x="80" y="77"/>
                  <a:pt x="80" y="77"/>
                  <a:pt x="80" y="77"/>
                </a:cubicBezTo>
                <a:cubicBezTo>
                  <a:pt x="126" y="29"/>
                  <a:pt x="126" y="29"/>
                  <a:pt x="126" y="29"/>
                </a:cubicBezTo>
                <a:cubicBezTo>
                  <a:pt x="113" y="16"/>
                  <a:pt x="95" y="8"/>
                  <a:pt x="76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" name="Freeform 12"/>
          <p:cNvSpPr>
            <a:spLocks noEditPoints="1"/>
          </p:cNvSpPr>
          <p:nvPr/>
        </p:nvSpPr>
        <p:spPr bwMode="auto">
          <a:xfrm>
            <a:off x="3870326" y="554038"/>
            <a:ext cx="57150" cy="57150"/>
          </a:xfrm>
          <a:custGeom>
            <a:avLst/>
            <a:gdLst>
              <a:gd name="T0" fmla="*/ 12 w 24"/>
              <a:gd name="T1" fmla="*/ 24 h 24"/>
              <a:gd name="T2" fmla="*/ 0 w 24"/>
              <a:gd name="T3" fmla="*/ 12 h 24"/>
              <a:gd name="T4" fmla="*/ 12 w 24"/>
              <a:gd name="T5" fmla="*/ 0 h 24"/>
              <a:gd name="T6" fmla="*/ 24 w 24"/>
              <a:gd name="T7" fmla="*/ 12 h 24"/>
              <a:gd name="T8" fmla="*/ 12 w 24"/>
              <a:gd name="T9" fmla="*/ 24 h 24"/>
              <a:gd name="T10" fmla="*/ 12 w 24"/>
              <a:gd name="T11" fmla="*/ 4 h 24"/>
              <a:gd name="T12" fmla="*/ 4 w 24"/>
              <a:gd name="T13" fmla="*/ 12 h 24"/>
              <a:gd name="T14" fmla="*/ 12 w 24"/>
              <a:gd name="T15" fmla="*/ 20 h 24"/>
              <a:gd name="T16" fmla="*/ 20 w 24"/>
              <a:gd name="T17" fmla="*/ 12 h 24"/>
              <a:gd name="T18" fmla="*/ 12 w 24"/>
              <a:gd name="T19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4" h="24">
                <a:moveTo>
                  <a:pt x="12" y="24"/>
                </a:moveTo>
                <a:cubicBezTo>
                  <a:pt x="6" y="24"/>
                  <a:pt x="0" y="19"/>
                  <a:pt x="0" y="12"/>
                </a:cubicBezTo>
                <a:cubicBezTo>
                  <a:pt x="0" y="6"/>
                  <a:pt x="6" y="0"/>
                  <a:pt x="12" y="0"/>
                </a:cubicBezTo>
                <a:cubicBezTo>
                  <a:pt x="19" y="0"/>
                  <a:pt x="24" y="6"/>
                  <a:pt x="24" y="12"/>
                </a:cubicBezTo>
                <a:cubicBezTo>
                  <a:pt x="24" y="19"/>
                  <a:pt x="19" y="24"/>
                  <a:pt x="12" y="24"/>
                </a:cubicBezTo>
                <a:close/>
                <a:moveTo>
                  <a:pt x="12" y="4"/>
                </a:moveTo>
                <a:cubicBezTo>
                  <a:pt x="8" y="4"/>
                  <a:pt x="4" y="8"/>
                  <a:pt x="4" y="12"/>
                </a:cubicBezTo>
                <a:cubicBezTo>
                  <a:pt x="4" y="17"/>
                  <a:pt x="8" y="20"/>
                  <a:pt x="12" y="20"/>
                </a:cubicBezTo>
                <a:cubicBezTo>
                  <a:pt x="17" y="20"/>
                  <a:pt x="20" y="17"/>
                  <a:pt x="20" y="12"/>
                </a:cubicBezTo>
                <a:cubicBezTo>
                  <a:pt x="20" y="8"/>
                  <a:pt x="17" y="4"/>
                  <a:pt x="12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" name="Freeform 13"/>
          <p:cNvSpPr>
            <a:spLocks noEditPoints="1"/>
          </p:cNvSpPr>
          <p:nvPr/>
        </p:nvSpPr>
        <p:spPr bwMode="auto">
          <a:xfrm>
            <a:off x="4570413" y="495301"/>
            <a:ext cx="342900" cy="379413"/>
          </a:xfrm>
          <a:custGeom>
            <a:avLst/>
            <a:gdLst>
              <a:gd name="T0" fmla="*/ 104 w 145"/>
              <a:gd name="T1" fmla="*/ 160 h 160"/>
              <a:gd name="T2" fmla="*/ 41 w 145"/>
              <a:gd name="T3" fmla="*/ 160 h 160"/>
              <a:gd name="T4" fmla="*/ 41 w 145"/>
              <a:gd name="T5" fmla="*/ 149 h 160"/>
              <a:gd name="T6" fmla="*/ 43 w 145"/>
              <a:gd name="T7" fmla="*/ 148 h 160"/>
              <a:gd name="T8" fmla="*/ 59 w 145"/>
              <a:gd name="T9" fmla="*/ 124 h 160"/>
              <a:gd name="T10" fmla="*/ 42 w 145"/>
              <a:gd name="T11" fmla="*/ 128 h 160"/>
              <a:gd name="T12" fmla="*/ 6 w 145"/>
              <a:gd name="T13" fmla="*/ 104 h 160"/>
              <a:gd name="T14" fmla="*/ 26 w 145"/>
              <a:gd name="T15" fmla="*/ 56 h 160"/>
              <a:gd name="T16" fmla="*/ 69 w 145"/>
              <a:gd name="T17" fmla="*/ 7 h 160"/>
              <a:gd name="T18" fmla="*/ 73 w 145"/>
              <a:gd name="T19" fmla="*/ 0 h 160"/>
              <a:gd name="T20" fmla="*/ 76 w 145"/>
              <a:gd name="T21" fmla="*/ 7 h 160"/>
              <a:gd name="T22" fmla="*/ 119 w 145"/>
              <a:gd name="T23" fmla="*/ 56 h 160"/>
              <a:gd name="T24" fmla="*/ 140 w 145"/>
              <a:gd name="T25" fmla="*/ 104 h 160"/>
              <a:gd name="T26" fmla="*/ 104 w 145"/>
              <a:gd name="T27" fmla="*/ 128 h 160"/>
              <a:gd name="T28" fmla="*/ 104 w 145"/>
              <a:gd name="T29" fmla="*/ 128 h 160"/>
              <a:gd name="T30" fmla="*/ 86 w 145"/>
              <a:gd name="T31" fmla="*/ 124 h 160"/>
              <a:gd name="T32" fmla="*/ 102 w 145"/>
              <a:gd name="T33" fmla="*/ 148 h 160"/>
              <a:gd name="T34" fmla="*/ 104 w 145"/>
              <a:gd name="T35" fmla="*/ 149 h 160"/>
              <a:gd name="T36" fmla="*/ 104 w 145"/>
              <a:gd name="T37" fmla="*/ 160 h 160"/>
              <a:gd name="T38" fmla="*/ 50 w 145"/>
              <a:gd name="T39" fmla="*/ 152 h 160"/>
              <a:gd name="T40" fmla="*/ 95 w 145"/>
              <a:gd name="T41" fmla="*/ 152 h 160"/>
              <a:gd name="T42" fmla="*/ 76 w 145"/>
              <a:gd name="T43" fmla="*/ 117 h 160"/>
              <a:gd name="T44" fmla="*/ 75 w 145"/>
              <a:gd name="T45" fmla="*/ 108 h 160"/>
              <a:gd name="T46" fmla="*/ 82 w 145"/>
              <a:gd name="T47" fmla="*/ 113 h 160"/>
              <a:gd name="T48" fmla="*/ 104 w 145"/>
              <a:gd name="T49" fmla="*/ 120 h 160"/>
              <a:gd name="T50" fmla="*/ 104 w 145"/>
              <a:gd name="T51" fmla="*/ 120 h 160"/>
              <a:gd name="T52" fmla="*/ 132 w 145"/>
              <a:gd name="T53" fmla="*/ 101 h 160"/>
              <a:gd name="T54" fmla="*/ 114 w 145"/>
              <a:gd name="T55" fmla="*/ 62 h 160"/>
              <a:gd name="T56" fmla="*/ 73 w 145"/>
              <a:gd name="T57" fmla="*/ 17 h 160"/>
              <a:gd name="T58" fmla="*/ 31 w 145"/>
              <a:gd name="T59" fmla="*/ 62 h 160"/>
              <a:gd name="T60" fmla="*/ 13 w 145"/>
              <a:gd name="T61" fmla="*/ 101 h 160"/>
              <a:gd name="T62" fmla="*/ 42 w 145"/>
              <a:gd name="T63" fmla="*/ 120 h 160"/>
              <a:gd name="T64" fmla="*/ 63 w 145"/>
              <a:gd name="T65" fmla="*/ 113 h 160"/>
              <a:gd name="T66" fmla="*/ 71 w 145"/>
              <a:gd name="T67" fmla="*/ 108 h 160"/>
              <a:gd name="T68" fmla="*/ 69 w 145"/>
              <a:gd name="T69" fmla="*/ 117 h 160"/>
              <a:gd name="T70" fmla="*/ 50 w 145"/>
              <a:gd name="T71" fmla="*/ 15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45" h="160">
                <a:moveTo>
                  <a:pt x="104" y="160"/>
                </a:moveTo>
                <a:cubicBezTo>
                  <a:pt x="41" y="160"/>
                  <a:pt x="41" y="160"/>
                  <a:pt x="41" y="160"/>
                </a:cubicBezTo>
                <a:cubicBezTo>
                  <a:pt x="41" y="149"/>
                  <a:pt x="41" y="149"/>
                  <a:pt x="41" y="149"/>
                </a:cubicBezTo>
                <a:cubicBezTo>
                  <a:pt x="43" y="148"/>
                  <a:pt x="43" y="148"/>
                  <a:pt x="43" y="148"/>
                </a:cubicBezTo>
                <a:cubicBezTo>
                  <a:pt x="49" y="144"/>
                  <a:pt x="56" y="136"/>
                  <a:pt x="59" y="124"/>
                </a:cubicBezTo>
                <a:cubicBezTo>
                  <a:pt x="54" y="127"/>
                  <a:pt x="48" y="128"/>
                  <a:pt x="42" y="128"/>
                </a:cubicBezTo>
                <a:cubicBezTo>
                  <a:pt x="25" y="128"/>
                  <a:pt x="11" y="118"/>
                  <a:pt x="6" y="104"/>
                </a:cubicBezTo>
                <a:cubicBezTo>
                  <a:pt x="0" y="87"/>
                  <a:pt x="8" y="69"/>
                  <a:pt x="26" y="56"/>
                </a:cubicBezTo>
                <a:cubicBezTo>
                  <a:pt x="53" y="36"/>
                  <a:pt x="62" y="20"/>
                  <a:pt x="69" y="7"/>
                </a:cubicBezTo>
                <a:cubicBezTo>
                  <a:pt x="73" y="0"/>
                  <a:pt x="73" y="0"/>
                  <a:pt x="73" y="0"/>
                </a:cubicBezTo>
                <a:cubicBezTo>
                  <a:pt x="76" y="7"/>
                  <a:pt x="76" y="7"/>
                  <a:pt x="76" y="7"/>
                </a:cubicBezTo>
                <a:cubicBezTo>
                  <a:pt x="83" y="20"/>
                  <a:pt x="92" y="36"/>
                  <a:pt x="119" y="56"/>
                </a:cubicBezTo>
                <a:cubicBezTo>
                  <a:pt x="137" y="69"/>
                  <a:pt x="145" y="87"/>
                  <a:pt x="140" y="104"/>
                </a:cubicBezTo>
                <a:cubicBezTo>
                  <a:pt x="135" y="118"/>
                  <a:pt x="120" y="128"/>
                  <a:pt x="104" y="128"/>
                </a:cubicBezTo>
                <a:cubicBezTo>
                  <a:pt x="104" y="128"/>
                  <a:pt x="104" y="128"/>
                  <a:pt x="104" y="128"/>
                </a:cubicBezTo>
                <a:cubicBezTo>
                  <a:pt x="98" y="128"/>
                  <a:pt x="92" y="127"/>
                  <a:pt x="86" y="124"/>
                </a:cubicBezTo>
                <a:cubicBezTo>
                  <a:pt x="90" y="136"/>
                  <a:pt x="97" y="144"/>
                  <a:pt x="102" y="148"/>
                </a:cubicBezTo>
                <a:cubicBezTo>
                  <a:pt x="104" y="149"/>
                  <a:pt x="104" y="149"/>
                  <a:pt x="104" y="149"/>
                </a:cubicBezTo>
                <a:lnTo>
                  <a:pt x="104" y="160"/>
                </a:lnTo>
                <a:close/>
                <a:moveTo>
                  <a:pt x="50" y="152"/>
                </a:moveTo>
                <a:cubicBezTo>
                  <a:pt x="95" y="152"/>
                  <a:pt x="95" y="152"/>
                  <a:pt x="95" y="152"/>
                </a:cubicBezTo>
                <a:cubicBezTo>
                  <a:pt x="87" y="146"/>
                  <a:pt x="79" y="135"/>
                  <a:pt x="76" y="117"/>
                </a:cubicBezTo>
                <a:cubicBezTo>
                  <a:pt x="75" y="108"/>
                  <a:pt x="75" y="108"/>
                  <a:pt x="75" y="108"/>
                </a:cubicBezTo>
                <a:cubicBezTo>
                  <a:pt x="82" y="113"/>
                  <a:pt x="82" y="113"/>
                  <a:pt x="82" y="113"/>
                </a:cubicBezTo>
                <a:cubicBezTo>
                  <a:pt x="89" y="118"/>
                  <a:pt x="97" y="120"/>
                  <a:pt x="104" y="120"/>
                </a:cubicBezTo>
                <a:cubicBezTo>
                  <a:pt x="104" y="120"/>
                  <a:pt x="104" y="120"/>
                  <a:pt x="104" y="120"/>
                </a:cubicBezTo>
                <a:cubicBezTo>
                  <a:pt x="117" y="120"/>
                  <a:pt x="128" y="113"/>
                  <a:pt x="132" y="101"/>
                </a:cubicBezTo>
                <a:cubicBezTo>
                  <a:pt x="136" y="88"/>
                  <a:pt x="130" y="74"/>
                  <a:pt x="114" y="62"/>
                </a:cubicBezTo>
                <a:cubicBezTo>
                  <a:pt x="91" y="44"/>
                  <a:pt x="80" y="30"/>
                  <a:pt x="73" y="17"/>
                </a:cubicBezTo>
                <a:cubicBezTo>
                  <a:pt x="66" y="30"/>
                  <a:pt x="55" y="44"/>
                  <a:pt x="31" y="62"/>
                </a:cubicBezTo>
                <a:cubicBezTo>
                  <a:pt x="15" y="74"/>
                  <a:pt x="9" y="88"/>
                  <a:pt x="13" y="101"/>
                </a:cubicBezTo>
                <a:cubicBezTo>
                  <a:pt x="17" y="113"/>
                  <a:pt x="28" y="120"/>
                  <a:pt x="42" y="120"/>
                </a:cubicBezTo>
                <a:cubicBezTo>
                  <a:pt x="49" y="120"/>
                  <a:pt x="56" y="118"/>
                  <a:pt x="63" y="113"/>
                </a:cubicBezTo>
                <a:cubicBezTo>
                  <a:pt x="71" y="108"/>
                  <a:pt x="71" y="108"/>
                  <a:pt x="71" y="108"/>
                </a:cubicBezTo>
                <a:cubicBezTo>
                  <a:pt x="69" y="117"/>
                  <a:pt x="69" y="117"/>
                  <a:pt x="69" y="117"/>
                </a:cubicBezTo>
                <a:cubicBezTo>
                  <a:pt x="67" y="135"/>
                  <a:pt x="58" y="146"/>
                  <a:pt x="50" y="15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1" name="Freeform 14"/>
          <p:cNvSpPr>
            <a:spLocks noEditPoints="1"/>
          </p:cNvSpPr>
          <p:nvPr/>
        </p:nvSpPr>
        <p:spPr bwMode="auto">
          <a:xfrm>
            <a:off x="5449888" y="479426"/>
            <a:ext cx="398463" cy="423863"/>
          </a:xfrm>
          <a:custGeom>
            <a:avLst/>
            <a:gdLst>
              <a:gd name="T0" fmla="*/ 120 w 168"/>
              <a:gd name="T1" fmla="*/ 179 h 179"/>
              <a:gd name="T2" fmla="*/ 48 w 168"/>
              <a:gd name="T3" fmla="*/ 179 h 179"/>
              <a:gd name="T4" fmla="*/ 48 w 168"/>
              <a:gd name="T5" fmla="*/ 166 h 179"/>
              <a:gd name="T6" fmla="*/ 50 w 168"/>
              <a:gd name="T7" fmla="*/ 165 h 179"/>
              <a:gd name="T8" fmla="*/ 72 w 168"/>
              <a:gd name="T9" fmla="*/ 126 h 179"/>
              <a:gd name="T10" fmla="*/ 66 w 168"/>
              <a:gd name="T11" fmla="*/ 131 h 179"/>
              <a:gd name="T12" fmla="*/ 39 w 168"/>
              <a:gd name="T13" fmla="*/ 143 h 179"/>
              <a:gd name="T14" fmla="*/ 0 w 168"/>
              <a:gd name="T15" fmla="*/ 105 h 179"/>
              <a:gd name="T16" fmla="*/ 39 w 168"/>
              <a:gd name="T17" fmla="*/ 66 h 179"/>
              <a:gd name="T18" fmla="*/ 65 w 168"/>
              <a:gd name="T19" fmla="*/ 77 h 179"/>
              <a:gd name="T20" fmla="*/ 58 w 168"/>
              <a:gd name="T21" fmla="*/ 67 h 179"/>
              <a:gd name="T22" fmla="*/ 46 w 168"/>
              <a:gd name="T23" fmla="*/ 39 h 179"/>
              <a:gd name="T24" fmla="*/ 84 w 168"/>
              <a:gd name="T25" fmla="*/ 0 h 179"/>
              <a:gd name="T26" fmla="*/ 122 w 168"/>
              <a:gd name="T27" fmla="*/ 39 h 179"/>
              <a:gd name="T28" fmla="*/ 110 w 168"/>
              <a:gd name="T29" fmla="*/ 67 h 179"/>
              <a:gd name="T30" fmla="*/ 103 w 168"/>
              <a:gd name="T31" fmla="*/ 77 h 179"/>
              <a:gd name="T32" fmla="*/ 130 w 168"/>
              <a:gd name="T33" fmla="*/ 66 h 179"/>
              <a:gd name="T34" fmla="*/ 168 w 168"/>
              <a:gd name="T35" fmla="*/ 105 h 179"/>
              <a:gd name="T36" fmla="*/ 130 w 168"/>
              <a:gd name="T37" fmla="*/ 143 h 179"/>
              <a:gd name="T38" fmla="*/ 102 w 168"/>
              <a:gd name="T39" fmla="*/ 131 h 179"/>
              <a:gd name="T40" fmla="*/ 97 w 168"/>
              <a:gd name="T41" fmla="*/ 126 h 179"/>
              <a:gd name="T42" fmla="*/ 118 w 168"/>
              <a:gd name="T43" fmla="*/ 165 h 179"/>
              <a:gd name="T44" fmla="*/ 120 w 168"/>
              <a:gd name="T45" fmla="*/ 166 h 179"/>
              <a:gd name="T46" fmla="*/ 120 w 168"/>
              <a:gd name="T47" fmla="*/ 179 h 179"/>
              <a:gd name="T48" fmla="*/ 56 w 168"/>
              <a:gd name="T49" fmla="*/ 171 h 179"/>
              <a:gd name="T50" fmla="*/ 112 w 168"/>
              <a:gd name="T51" fmla="*/ 171 h 179"/>
              <a:gd name="T52" fmla="*/ 88 w 168"/>
              <a:gd name="T53" fmla="*/ 119 h 179"/>
              <a:gd name="T54" fmla="*/ 88 w 168"/>
              <a:gd name="T55" fmla="*/ 112 h 179"/>
              <a:gd name="T56" fmla="*/ 94 w 168"/>
              <a:gd name="T57" fmla="*/ 115 h 179"/>
              <a:gd name="T58" fmla="*/ 108 w 168"/>
              <a:gd name="T59" fmla="*/ 126 h 179"/>
              <a:gd name="T60" fmla="*/ 130 w 168"/>
              <a:gd name="T61" fmla="*/ 135 h 179"/>
              <a:gd name="T62" fmla="*/ 160 w 168"/>
              <a:gd name="T63" fmla="*/ 105 h 179"/>
              <a:gd name="T64" fmla="*/ 130 w 168"/>
              <a:gd name="T65" fmla="*/ 74 h 179"/>
              <a:gd name="T66" fmla="*/ 108 w 168"/>
              <a:gd name="T67" fmla="*/ 83 h 179"/>
              <a:gd name="T68" fmla="*/ 95 w 168"/>
              <a:gd name="T69" fmla="*/ 93 h 179"/>
              <a:gd name="T70" fmla="*/ 86 w 168"/>
              <a:gd name="T71" fmla="*/ 98 h 179"/>
              <a:gd name="T72" fmla="*/ 89 w 168"/>
              <a:gd name="T73" fmla="*/ 89 h 179"/>
              <a:gd name="T74" fmla="*/ 105 w 168"/>
              <a:gd name="T75" fmla="*/ 62 h 179"/>
              <a:gd name="T76" fmla="*/ 114 w 168"/>
              <a:gd name="T77" fmla="*/ 39 h 179"/>
              <a:gd name="T78" fmla="*/ 84 w 168"/>
              <a:gd name="T79" fmla="*/ 8 h 179"/>
              <a:gd name="T80" fmla="*/ 54 w 168"/>
              <a:gd name="T81" fmla="*/ 39 h 179"/>
              <a:gd name="T82" fmla="*/ 64 w 168"/>
              <a:gd name="T83" fmla="*/ 62 h 179"/>
              <a:gd name="T84" fmla="*/ 80 w 168"/>
              <a:gd name="T85" fmla="*/ 89 h 179"/>
              <a:gd name="T86" fmla="*/ 82 w 168"/>
              <a:gd name="T87" fmla="*/ 98 h 179"/>
              <a:gd name="T88" fmla="*/ 74 w 168"/>
              <a:gd name="T89" fmla="*/ 93 h 179"/>
              <a:gd name="T90" fmla="*/ 61 w 168"/>
              <a:gd name="T91" fmla="*/ 83 h 179"/>
              <a:gd name="T92" fmla="*/ 39 w 168"/>
              <a:gd name="T93" fmla="*/ 74 h 179"/>
              <a:gd name="T94" fmla="*/ 8 w 168"/>
              <a:gd name="T95" fmla="*/ 105 h 179"/>
              <a:gd name="T96" fmla="*/ 39 w 168"/>
              <a:gd name="T97" fmla="*/ 135 h 179"/>
              <a:gd name="T98" fmla="*/ 61 w 168"/>
              <a:gd name="T99" fmla="*/ 126 h 179"/>
              <a:gd name="T100" fmla="*/ 75 w 168"/>
              <a:gd name="T101" fmla="*/ 115 h 179"/>
              <a:gd name="T102" fmla="*/ 81 w 168"/>
              <a:gd name="T103" fmla="*/ 112 h 179"/>
              <a:gd name="T104" fmla="*/ 81 w 168"/>
              <a:gd name="T105" fmla="*/ 119 h 179"/>
              <a:gd name="T106" fmla="*/ 56 w 168"/>
              <a:gd name="T107" fmla="*/ 171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68" h="179">
                <a:moveTo>
                  <a:pt x="120" y="179"/>
                </a:moveTo>
                <a:cubicBezTo>
                  <a:pt x="48" y="179"/>
                  <a:pt x="48" y="179"/>
                  <a:pt x="48" y="179"/>
                </a:cubicBezTo>
                <a:cubicBezTo>
                  <a:pt x="48" y="166"/>
                  <a:pt x="48" y="166"/>
                  <a:pt x="48" y="166"/>
                </a:cubicBezTo>
                <a:cubicBezTo>
                  <a:pt x="50" y="165"/>
                  <a:pt x="50" y="165"/>
                  <a:pt x="50" y="165"/>
                </a:cubicBezTo>
                <a:cubicBezTo>
                  <a:pt x="60" y="159"/>
                  <a:pt x="69" y="146"/>
                  <a:pt x="72" y="126"/>
                </a:cubicBezTo>
                <a:cubicBezTo>
                  <a:pt x="70" y="128"/>
                  <a:pt x="68" y="130"/>
                  <a:pt x="66" y="131"/>
                </a:cubicBezTo>
                <a:cubicBezTo>
                  <a:pt x="59" y="139"/>
                  <a:pt x="49" y="143"/>
                  <a:pt x="39" y="143"/>
                </a:cubicBezTo>
                <a:cubicBezTo>
                  <a:pt x="17" y="143"/>
                  <a:pt x="0" y="126"/>
                  <a:pt x="0" y="105"/>
                </a:cubicBezTo>
                <a:cubicBezTo>
                  <a:pt x="0" y="83"/>
                  <a:pt x="17" y="66"/>
                  <a:pt x="39" y="66"/>
                </a:cubicBezTo>
                <a:cubicBezTo>
                  <a:pt x="49" y="66"/>
                  <a:pt x="58" y="70"/>
                  <a:pt x="65" y="77"/>
                </a:cubicBezTo>
                <a:cubicBezTo>
                  <a:pt x="63" y="73"/>
                  <a:pt x="60" y="69"/>
                  <a:pt x="58" y="67"/>
                </a:cubicBezTo>
                <a:cubicBezTo>
                  <a:pt x="50" y="60"/>
                  <a:pt x="46" y="50"/>
                  <a:pt x="46" y="39"/>
                </a:cubicBezTo>
                <a:cubicBezTo>
                  <a:pt x="46" y="18"/>
                  <a:pt x="63" y="1"/>
                  <a:pt x="84" y="0"/>
                </a:cubicBezTo>
                <a:cubicBezTo>
                  <a:pt x="105" y="1"/>
                  <a:pt x="122" y="18"/>
                  <a:pt x="122" y="39"/>
                </a:cubicBezTo>
                <a:cubicBezTo>
                  <a:pt x="122" y="50"/>
                  <a:pt x="118" y="60"/>
                  <a:pt x="110" y="67"/>
                </a:cubicBezTo>
                <a:cubicBezTo>
                  <a:pt x="108" y="69"/>
                  <a:pt x="106" y="73"/>
                  <a:pt x="103" y="77"/>
                </a:cubicBezTo>
                <a:cubicBezTo>
                  <a:pt x="110" y="70"/>
                  <a:pt x="120" y="66"/>
                  <a:pt x="130" y="66"/>
                </a:cubicBezTo>
                <a:cubicBezTo>
                  <a:pt x="151" y="66"/>
                  <a:pt x="168" y="83"/>
                  <a:pt x="168" y="105"/>
                </a:cubicBezTo>
                <a:cubicBezTo>
                  <a:pt x="168" y="126"/>
                  <a:pt x="151" y="143"/>
                  <a:pt x="130" y="143"/>
                </a:cubicBezTo>
                <a:cubicBezTo>
                  <a:pt x="119" y="143"/>
                  <a:pt x="110" y="139"/>
                  <a:pt x="102" y="131"/>
                </a:cubicBezTo>
                <a:cubicBezTo>
                  <a:pt x="101" y="130"/>
                  <a:pt x="99" y="128"/>
                  <a:pt x="97" y="126"/>
                </a:cubicBezTo>
                <a:cubicBezTo>
                  <a:pt x="99" y="146"/>
                  <a:pt x="109" y="159"/>
                  <a:pt x="118" y="165"/>
                </a:cubicBezTo>
                <a:cubicBezTo>
                  <a:pt x="120" y="166"/>
                  <a:pt x="120" y="166"/>
                  <a:pt x="120" y="166"/>
                </a:cubicBezTo>
                <a:lnTo>
                  <a:pt x="120" y="179"/>
                </a:lnTo>
                <a:close/>
                <a:moveTo>
                  <a:pt x="56" y="171"/>
                </a:moveTo>
                <a:cubicBezTo>
                  <a:pt x="112" y="171"/>
                  <a:pt x="112" y="171"/>
                  <a:pt x="112" y="171"/>
                </a:cubicBezTo>
                <a:cubicBezTo>
                  <a:pt x="101" y="163"/>
                  <a:pt x="89" y="145"/>
                  <a:pt x="88" y="119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4" y="115"/>
                  <a:pt x="94" y="115"/>
                  <a:pt x="94" y="115"/>
                </a:cubicBezTo>
                <a:cubicBezTo>
                  <a:pt x="100" y="118"/>
                  <a:pt x="105" y="122"/>
                  <a:pt x="108" y="126"/>
                </a:cubicBezTo>
                <a:cubicBezTo>
                  <a:pt x="114" y="132"/>
                  <a:pt x="122" y="135"/>
                  <a:pt x="130" y="135"/>
                </a:cubicBezTo>
                <a:cubicBezTo>
                  <a:pt x="147" y="135"/>
                  <a:pt x="160" y="121"/>
                  <a:pt x="160" y="105"/>
                </a:cubicBezTo>
                <a:cubicBezTo>
                  <a:pt x="160" y="88"/>
                  <a:pt x="147" y="74"/>
                  <a:pt x="130" y="74"/>
                </a:cubicBezTo>
                <a:cubicBezTo>
                  <a:pt x="122" y="74"/>
                  <a:pt x="114" y="77"/>
                  <a:pt x="108" y="83"/>
                </a:cubicBezTo>
                <a:cubicBezTo>
                  <a:pt x="104" y="87"/>
                  <a:pt x="98" y="91"/>
                  <a:pt x="95" y="93"/>
                </a:cubicBezTo>
                <a:cubicBezTo>
                  <a:pt x="86" y="98"/>
                  <a:pt x="86" y="98"/>
                  <a:pt x="86" y="98"/>
                </a:cubicBezTo>
                <a:cubicBezTo>
                  <a:pt x="89" y="89"/>
                  <a:pt x="89" y="89"/>
                  <a:pt x="89" y="89"/>
                </a:cubicBezTo>
                <a:cubicBezTo>
                  <a:pt x="91" y="79"/>
                  <a:pt x="99" y="67"/>
                  <a:pt x="105" y="62"/>
                </a:cubicBezTo>
                <a:cubicBezTo>
                  <a:pt x="111" y="56"/>
                  <a:pt x="114" y="48"/>
                  <a:pt x="114" y="39"/>
                </a:cubicBezTo>
                <a:cubicBezTo>
                  <a:pt x="114" y="22"/>
                  <a:pt x="101" y="9"/>
                  <a:pt x="84" y="8"/>
                </a:cubicBezTo>
                <a:cubicBezTo>
                  <a:pt x="68" y="9"/>
                  <a:pt x="54" y="22"/>
                  <a:pt x="54" y="39"/>
                </a:cubicBezTo>
                <a:cubicBezTo>
                  <a:pt x="54" y="48"/>
                  <a:pt x="58" y="56"/>
                  <a:pt x="64" y="62"/>
                </a:cubicBezTo>
                <a:cubicBezTo>
                  <a:pt x="69" y="67"/>
                  <a:pt x="77" y="79"/>
                  <a:pt x="80" y="89"/>
                </a:cubicBezTo>
                <a:cubicBezTo>
                  <a:pt x="82" y="98"/>
                  <a:pt x="82" y="98"/>
                  <a:pt x="82" y="98"/>
                </a:cubicBezTo>
                <a:cubicBezTo>
                  <a:pt x="74" y="93"/>
                  <a:pt x="74" y="93"/>
                  <a:pt x="74" y="93"/>
                </a:cubicBezTo>
                <a:cubicBezTo>
                  <a:pt x="68" y="90"/>
                  <a:pt x="63" y="86"/>
                  <a:pt x="61" y="83"/>
                </a:cubicBezTo>
                <a:cubicBezTo>
                  <a:pt x="55" y="77"/>
                  <a:pt x="47" y="74"/>
                  <a:pt x="39" y="74"/>
                </a:cubicBezTo>
                <a:cubicBezTo>
                  <a:pt x="22" y="74"/>
                  <a:pt x="8" y="88"/>
                  <a:pt x="8" y="105"/>
                </a:cubicBezTo>
                <a:cubicBezTo>
                  <a:pt x="8" y="121"/>
                  <a:pt x="22" y="135"/>
                  <a:pt x="39" y="135"/>
                </a:cubicBezTo>
                <a:cubicBezTo>
                  <a:pt x="47" y="135"/>
                  <a:pt x="55" y="132"/>
                  <a:pt x="61" y="126"/>
                </a:cubicBezTo>
                <a:cubicBezTo>
                  <a:pt x="64" y="122"/>
                  <a:pt x="69" y="118"/>
                  <a:pt x="75" y="115"/>
                </a:cubicBezTo>
                <a:cubicBezTo>
                  <a:pt x="81" y="112"/>
                  <a:pt x="81" y="112"/>
                  <a:pt x="81" y="112"/>
                </a:cubicBezTo>
                <a:cubicBezTo>
                  <a:pt x="81" y="119"/>
                  <a:pt x="81" y="119"/>
                  <a:pt x="81" y="119"/>
                </a:cubicBezTo>
                <a:cubicBezTo>
                  <a:pt x="80" y="145"/>
                  <a:pt x="68" y="163"/>
                  <a:pt x="56" y="17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2" name="Freeform 15"/>
          <p:cNvSpPr>
            <a:spLocks noEditPoints="1"/>
          </p:cNvSpPr>
          <p:nvPr/>
        </p:nvSpPr>
        <p:spPr bwMode="auto">
          <a:xfrm>
            <a:off x="6429376" y="474663"/>
            <a:ext cx="273050" cy="433388"/>
          </a:xfrm>
          <a:custGeom>
            <a:avLst/>
            <a:gdLst>
              <a:gd name="T0" fmla="*/ 85 w 172"/>
              <a:gd name="T1" fmla="*/ 273 h 273"/>
              <a:gd name="T2" fmla="*/ 0 w 172"/>
              <a:gd name="T3" fmla="*/ 137 h 273"/>
              <a:gd name="T4" fmla="*/ 85 w 172"/>
              <a:gd name="T5" fmla="*/ 0 h 273"/>
              <a:gd name="T6" fmla="*/ 172 w 172"/>
              <a:gd name="T7" fmla="*/ 137 h 273"/>
              <a:gd name="T8" fmla="*/ 85 w 172"/>
              <a:gd name="T9" fmla="*/ 273 h 273"/>
              <a:gd name="T10" fmla="*/ 15 w 172"/>
              <a:gd name="T11" fmla="*/ 137 h 273"/>
              <a:gd name="T12" fmla="*/ 85 w 172"/>
              <a:gd name="T13" fmla="*/ 251 h 273"/>
              <a:gd name="T14" fmla="*/ 157 w 172"/>
              <a:gd name="T15" fmla="*/ 137 h 273"/>
              <a:gd name="T16" fmla="*/ 85 w 172"/>
              <a:gd name="T17" fmla="*/ 22 h 273"/>
              <a:gd name="T18" fmla="*/ 15 w 172"/>
              <a:gd name="T19" fmla="*/ 137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2" h="273">
                <a:moveTo>
                  <a:pt x="85" y="273"/>
                </a:moveTo>
                <a:lnTo>
                  <a:pt x="0" y="137"/>
                </a:lnTo>
                <a:lnTo>
                  <a:pt x="85" y="0"/>
                </a:lnTo>
                <a:lnTo>
                  <a:pt x="172" y="137"/>
                </a:lnTo>
                <a:lnTo>
                  <a:pt x="85" y="273"/>
                </a:lnTo>
                <a:close/>
                <a:moveTo>
                  <a:pt x="15" y="137"/>
                </a:moveTo>
                <a:lnTo>
                  <a:pt x="85" y="251"/>
                </a:lnTo>
                <a:lnTo>
                  <a:pt x="157" y="137"/>
                </a:lnTo>
                <a:lnTo>
                  <a:pt x="85" y="22"/>
                </a:lnTo>
                <a:lnTo>
                  <a:pt x="15" y="13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3" name="Freeform 16"/>
          <p:cNvSpPr>
            <a:spLocks noEditPoints="1"/>
          </p:cNvSpPr>
          <p:nvPr/>
        </p:nvSpPr>
        <p:spPr bwMode="auto">
          <a:xfrm>
            <a:off x="7292976" y="500063"/>
            <a:ext cx="338138" cy="382588"/>
          </a:xfrm>
          <a:custGeom>
            <a:avLst/>
            <a:gdLst>
              <a:gd name="T0" fmla="*/ 143 w 143"/>
              <a:gd name="T1" fmla="*/ 161 h 161"/>
              <a:gd name="T2" fmla="*/ 0 w 143"/>
              <a:gd name="T3" fmla="*/ 161 h 161"/>
              <a:gd name="T4" fmla="*/ 0 w 143"/>
              <a:gd name="T5" fmla="*/ 157 h 161"/>
              <a:gd name="T6" fmla="*/ 33 w 143"/>
              <a:gd name="T7" fmla="*/ 98 h 161"/>
              <a:gd name="T8" fmla="*/ 29 w 143"/>
              <a:gd name="T9" fmla="*/ 81 h 161"/>
              <a:gd name="T10" fmla="*/ 49 w 143"/>
              <a:gd name="T11" fmla="*/ 44 h 161"/>
              <a:gd name="T12" fmla="*/ 44 w 143"/>
              <a:gd name="T13" fmla="*/ 28 h 161"/>
              <a:gd name="T14" fmla="*/ 72 w 143"/>
              <a:gd name="T15" fmla="*/ 0 h 161"/>
              <a:gd name="T16" fmla="*/ 100 w 143"/>
              <a:gd name="T17" fmla="*/ 28 h 161"/>
              <a:gd name="T18" fmla="*/ 94 w 143"/>
              <a:gd name="T19" fmla="*/ 44 h 161"/>
              <a:gd name="T20" fmla="*/ 114 w 143"/>
              <a:gd name="T21" fmla="*/ 81 h 161"/>
              <a:gd name="T22" fmla="*/ 111 w 143"/>
              <a:gd name="T23" fmla="*/ 98 h 161"/>
              <a:gd name="T24" fmla="*/ 143 w 143"/>
              <a:gd name="T25" fmla="*/ 157 h 161"/>
              <a:gd name="T26" fmla="*/ 143 w 143"/>
              <a:gd name="T27" fmla="*/ 161 h 161"/>
              <a:gd name="T28" fmla="*/ 9 w 143"/>
              <a:gd name="T29" fmla="*/ 153 h 161"/>
              <a:gd name="T30" fmla="*/ 135 w 143"/>
              <a:gd name="T31" fmla="*/ 153 h 161"/>
              <a:gd name="T32" fmla="*/ 103 w 143"/>
              <a:gd name="T33" fmla="*/ 103 h 161"/>
              <a:gd name="T34" fmla="*/ 100 w 143"/>
              <a:gd name="T35" fmla="*/ 101 h 161"/>
              <a:gd name="T36" fmla="*/ 102 w 143"/>
              <a:gd name="T37" fmla="*/ 97 h 161"/>
              <a:gd name="T38" fmla="*/ 106 w 143"/>
              <a:gd name="T39" fmla="*/ 81 h 161"/>
              <a:gd name="T40" fmla="*/ 86 w 143"/>
              <a:gd name="T41" fmla="*/ 49 h 161"/>
              <a:gd name="T42" fmla="*/ 81 w 143"/>
              <a:gd name="T43" fmla="*/ 47 h 161"/>
              <a:gd name="T44" fmla="*/ 85 w 143"/>
              <a:gd name="T45" fmla="*/ 43 h 161"/>
              <a:gd name="T46" fmla="*/ 92 w 143"/>
              <a:gd name="T47" fmla="*/ 28 h 161"/>
              <a:gd name="T48" fmla="*/ 72 w 143"/>
              <a:gd name="T49" fmla="*/ 8 h 161"/>
              <a:gd name="T50" fmla="*/ 52 w 143"/>
              <a:gd name="T51" fmla="*/ 28 h 161"/>
              <a:gd name="T52" fmla="*/ 58 w 143"/>
              <a:gd name="T53" fmla="*/ 43 h 161"/>
              <a:gd name="T54" fmla="*/ 63 w 143"/>
              <a:gd name="T55" fmla="*/ 47 h 161"/>
              <a:gd name="T56" fmla="*/ 57 w 143"/>
              <a:gd name="T57" fmla="*/ 49 h 161"/>
              <a:gd name="T58" fmla="*/ 37 w 143"/>
              <a:gd name="T59" fmla="*/ 81 h 161"/>
              <a:gd name="T60" fmla="*/ 42 w 143"/>
              <a:gd name="T61" fmla="*/ 97 h 161"/>
              <a:gd name="T62" fmla="*/ 43 w 143"/>
              <a:gd name="T63" fmla="*/ 101 h 161"/>
              <a:gd name="T64" fmla="*/ 40 w 143"/>
              <a:gd name="T65" fmla="*/ 103 h 161"/>
              <a:gd name="T66" fmla="*/ 9 w 143"/>
              <a:gd name="T67" fmla="*/ 153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43" h="161">
                <a:moveTo>
                  <a:pt x="143" y="161"/>
                </a:moveTo>
                <a:cubicBezTo>
                  <a:pt x="0" y="161"/>
                  <a:pt x="0" y="161"/>
                  <a:pt x="0" y="161"/>
                </a:cubicBezTo>
                <a:cubicBezTo>
                  <a:pt x="0" y="157"/>
                  <a:pt x="0" y="157"/>
                  <a:pt x="0" y="157"/>
                </a:cubicBezTo>
                <a:cubicBezTo>
                  <a:pt x="0" y="133"/>
                  <a:pt x="13" y="111"/>
                  <a:pt x="33" y="98"/>
                </a:cubicBezTo>
                <a:cubicBezTo>
                  <a:pt x="30" y="92"/>
                  <a:pt x="29" y="86"/>
                  <a:pt x="29" y="81"/>
                </a:cubicBezTo>
                <a:cubicBezTo>
                  <a:pt x="29" y="66"/>
                  <a:pt x="37" y="52"/>
                  <a:pt x="49" y="44"/>
                </a:cubicBezTo>
                <a:cubicBezTo>
                  <a:pt x="46" y="40"/>
                  <a:pt x="44" y="34"/>
                  <a:pt x="44" y="28"/>
                </a:cubicBezTo>
                <a:cubicBezTo>
                  <a:pt x="44" y="12"/>
                  <a:pt x="56" y="0"/>
                  <a:pt x="72" y="0"/>
                </a:cubicBezTo>
                <a:cubicBezTo>
                  <a:pt x="87" y="0"/>
                  <a:pt x="100" y="12"/>
                  <a:pt x="100" y="28"/>
                </a:cubicBezTo>
                <a:cubicBezTo>
                  <a:pt x="100" y="34"/>
                  <a:pt x="98" y="40"/>
                  <a:pt x="94" y="44"/>
                </a:cubicBezTo>
                <a:cubicBezTo>
                  <a:pt x="106" y="52"/>
                  <a:pt x="114" y="66"/>
                  <a:pt x="114" y="81"/>
                </a:cubicBezTo>
                <a:cubicBezTo>
                  <a:pt x="114" y="86"/>
                  <a:pt x="113" y="92"/>
                  <a:pt x="111" y="98"/>
                </a:cubicBezTo>
                <a:cubicBezTo>
                  <a:pt x="131" y="111"/>
                  <a:pt x="143" y="133"/>
                  <a:pt x="143" y="157"/>
                </a:cubicBezTo>
                <a:lnTo>
                  <a:pt x="143" y="161"/>
                </a:lnTo>
                <a:close/>
                <a:moveTo>
                  <a:pt x="9" y="153"/>
                </a:moveTo>
                <a:cubicBezTo>
                  <a:pt x="135" y="153"/>
                  <a:pt x="135" y="153"/>
                  <a:pt x="135" y="153"/>
                </a:cubicBezTo>
                <a:cubicBezTo>
                  <a:pt x="134" y="132"/>
                  <a:pt x="122" y="113"/>
                  <a:pt x="103" y="103"/>
                </a:cubicBezTo>
                <a:cubicBezTo>
                  <a:pt x="100" y="101"/>
                  <a:pt x="100" y="101"/>
                  <a:pt x="100" y="101"/>
                </a:cubicBezTo>
                <a:cubicBezTo>
                  <a:pt x="102" y="97"/>
                  <a:pt x="102" y="97"/>
                  <a:pt x="102" y="97"/>
                </a:cubicBezTo>
                <a:cubicBezTo>
                  <a:pt x="105" y="92"/>
                  <a:pt x="106" y="86"/>
                  <a:pt x="106" y="81"/>
                </a:cubicBezTo>
                <a:cubicBezTo>
                  <a:pt x="106" y="67"/>
                  <a:pt x="98" y="55"/>
                  <a:pt x="86" y="49"/>
                </a:cubicBezTo>
                <a:cubicBezTo>
                  <a:pt x="81" y="47"/>
                  <a:pt x="81" y="47"/>
                  <a:pt x="81" y="47"/>
                </a:cubicBezTo>
                <a:cubicBezTo>
                  <a:pt x="85" y="43"/>
                  <a:pt x="85" y="43"/>
                  <a:pt x="85" y="43"/>
                </a:cubicBezTo>
                <a:cubicBezTo>
                  <a:pt x="89" y="39"/>
                  <a:pt x="92" y="33"/>
                  <a:pt x="92" y="28"/>
                </a:cubicBezTo>
                <a:cubicBezTo>
                  <a:pt x="92" y="17"/>
                  <a:pt x="83" y="8"/>
                  <a:pt x="72" y="8"/>
                </a:cubicBezTo>
                <a:cubicBezTo>
                  <a:pt x="61" y="8"/>
                  <a:pt x="52" y="17"/>
                  <a:pt x="52" y="28"/>
                </a:cubicBezTo>
                <a:cubicBezTo>
                  <a:pt x="52" y="33"/>
                  <a:pt x="54" y="39"/>
                  <a:pt x="58" y="43"/>
                </a:cubicBezTo>
                <a:cubicBezTo>
                  <a:pt x="63" y="47"/>
                  <a:pt x="63" y="47"/>
                  <a:pt x="63" y="47"/>
                </a:cubicBezTo>
                <a:cubicBezTo>
                  <a:pt x="57" y="49"/>
                  <a:pt x="57" y="49"/>
                  <a:pt x="57" y="49"/>
                </a:cubicBezTo>
                <a:cubicBezTo>
                  <a:pt x="45" y="55"/>
                  <a:pt x="37" y="67"/>
                  <a:pt x="37" y="81"/>
                </a:cubicBezTo>
                <a:cubicBezTo>
                  <a:pt x="37" y="86"/>
                  <a:pt x="39" y="92"/>
                  <a:pt x="42" y="97"/>
                </a:cubicBezTo>
                <a:cubicBezTo>
                  <a:pt x="43" y="101"/>
                  <a:pt x="43" y="101"/>
                  <a:pt x="43" y="101"/>
                </a:cubicBezTo>
                <a:cubicBezTo>
                  <a:pt x="40" y="103"/>
                  <a:pt x="40" y="103"/>
                  <a:pt x="40" y="103"/>
                </a:cubicBezTo>
                <a:cubicBezTo>
                  <a:pt x="22" y="113"/>
                  <a:pt x="10" y="132"/>
                  <a:pt x="9" y="1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4" name="Freeform 17"/>
          <p:cNvSpPr>
            <a:spLocks noEditPoints="1"/>
          </p:cNvSpPr>
          <p:nvPr/>
        </p:nvSpPr>
        <p:spPr bwMode="auto">
          <a:xfrm>
            <a:off x="8162926" y="471488"/>
            <a:ext cx="385763" cy="388938"/>
          </a:xfrm>
          <a:custGeom>
            <a:avLst/>
            <a:gdLst>
              <a:gd name="T0" fmla="*/ 81 w 163"/>
              <a:gd name="T1" fmla="*/ 164 h 164"/>
              <a:gd name="T2" fmla="*/ 0 w 163"/>
              <a:gd name="T3" fmla="*/ 82 h 164"/>
              <a:gd name="T4" fmla="*/ 81 w 163"/>
              <a:gd name="T5" fmla="*/ 0 h 164"/>
              <a:gd name="T6" fmla="*/ 163 w 163"/>
              <a:gd name="T7" fmla="*/ 82 h 164"/>
              <a:gd name="T8" fmla="*/ 81 w 163"/>
              <a:gd name="T9" fmla="*/ 164 h 164"/>
              <a:gd name="T10" fmla="*/ 81 w 163"/>
              <a:gd name="T11" fmla="*/ 8 h 164"/>
              <a:gd name="T12" fmla="*/ 8 w 163"/>
              <a:gd name="T13" fmla="*/ 82 h 164"/>
              <a:gd name="T14" fmla="*/ 81 w 163"/>
              <a:gd name="T15" fmla="*/ 156 h 164"/>
              <a:gd name="T16" fmla="*/ 155 w 163"/>
              <a:gd name="T17" fmla="*/ 82 h 164"/>
              <a:gd name="T18" fmla="*/ 81 w 163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3" h="164">
                <a:moveTo>
                  <a:pt x="81" y="164"/>
                </a:moveTo>
                <a:cubicBezTo>
                  <a:pt x="36" y="164"/>
                  <a:pt x="0" y="127"/>
                  <a:pt x="0" y="82"/>
                </a:cubicBezTo>
                <a:cubicBezTo>
                  <a:pt x="0" y="37"/>
                  <a:pt x="36" y="0"/>
                  <a:pt x="81" y="0"/>
                </a:cubicBezTo>
                <a:cubicBezTo>
                  <a:pt x="127" y="0"/>
                  <a:pt x="163" y="37"/>
                  <a:pt x="163" y="82"/>
                </a:cubicBezTo>
                <a:cubicBezTo>
                  <a:pt x="163" y="127"/>
                  <a:pt x="127" y="164"/>
                  <a:pt x="81" y="164"/>
                </a:cubicBezTo>
                <a:close/>
                <a:moveTo>
                  <a:pt x="81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1" y="156"/>
                </a:cubicBezTo>
                <a:cubicBezTo>
                  <a:pt x="122" y="156"/>
                  <a:pt x="155" y="123"/>
                  <a:pt x="155" y="82"/>
                </a:cubicBezTo>
                <a:cubicBezTo>
                  <a:pt x="155" y="41"/>
                  <a:pt x="122" y="8"/>
                  <a:pt x="81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Rectangle 18"/>
          <p:cNvSpPr>
            <a:spLocks noChangeArrowheads="1"/>
          </p:cNvSpPr>
          <p:nvPr/>
        </p:nvSpPr>
        <p:spPr bwMode="auto">
          <a:xfrm>
            <a:off x="8259763" y="663576"/>
            <a:ext cx="187325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6" name="Freeform 19"/>
          <p:cNvSpPr>
            <a:spLocks/>
          </p:cNvSpPr>
          <p:nvPr/>
        </p:nvSpPr>
        <p:spPr bwMode="auto">
          <a:xfrm>
            <a:off x="8491538" y="806451"/>
            <a:ext cx="101600" cy="101600"/>
          </a:xfrm>
          <a:custGeom>
            <a:avLst/>
            <a:gdLst>
              <a:gd name="T0" fmla="*/ 56 w 64"/>
              <a:gd name="T1" fmla="*/ 64 h 64"/>
              <a:gd name="T2" fmla="*/ 0 w 64"/>
              <a:gd name="T3" fmla="*/ 7 h 64"/>
              <a:gd name="T4" fmla="*/ 9 w 64"/>
              <a:gd name="T5" fmla="*/ 0 h 64"/>
              <a:gd name="T6" fmla="*/ 64 w 64"/>
              <a:gd name="T7" fmla="*/ 55 h 64"/>
              <a:gd name="T8" fmla="*/ 56 w 64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4" h="64">
                <a:moveTo>
                  <a:pt x="56" y="64"/>
                </a:moveTo>
                <a:lnTo>
                  <a:pt x="0" y="7"/>
                </a:lnTo>
                <a:lnTo>
                  <a:pt x="9" y="0"/>
                </a:lnTo>
                <a:lnTo>
                  <a:pt x="64" y="55"/>
                </a:lnTo>
                <a:lnTo>
                  <a:pt x="56" y="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7" name="Freeform 20"/>
          <p:cNvSpPr>
            <a:spLocks noEditPoints="1"/>
          </p:cNvSpPr>
          <p:nvPr/>
        </p:nvSpPr>
        <p:spPr bwMode="auto">
          <a:xfrm>
            <a:off x="9070976" y="471488"/>
            <a:ext cx="388938" cy="388938"/>
          </a:xfrm>
          <a:custGeom>
            <a:avLst/>
            <a:gdLst>
              <a:gd name="T0" fmla="*/ 82 w 164"/>
              <a:gd name="T1" fmla="*/ 164 h 164"/>
              <a:gd name="T2" fmla="*/ 0 w 164"/>
              <a:gd name="T3" fmla="*/ 82 h 164"/>
              <a:gd name="T4" fmla="*/ 82 w 164"/>
              <a:gd name="T5" fmla="*/ 0 h 164"/>
              <a:gd name="T6" fmla="*/ 164 w 164"/>
              <a:gd name="T7" fmla="*/ 82 h 164"/>
              <a:gd name="T8" fmla="*/ 82 w 164"/>
              <a:gd name="T9" fmla="*/ 164 h 164"/>
              <a:gd name="T10" fmla="*/ 82 w 164"/>
              <a:gd name="T11" fmla="*/ 8 h 164"/>
              <a:gd name="T12" fmla="*/ 8 w 164"/>
              <a:gd name="T13" fmla="*/ 82 h 164"/>
              <a:gd name="T14" fmla="*/ 82 w 164"/>
              <a:gd name="T15" fmla="*/ 156 h 164"/>
              <a:gd name="T16" fmla="*/ 156 w 164"/>
              <a:gd name="T17" fmla="*/ 82 h 164"/>
              <a:gd name="T18" fmla="*/ 82 w 164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164"/>
                </a:moveTo>
                <a:cubicBezTo>
                  <a:pt x="36" y="164"/>
                  <a:pt x="0" y="127"/>
                  <a:pt x="0" y="82"/>
                </a:cubicBezTo>
                <a:cubicBezTo>
                  <a:pt x="0" y="37"/>
                  <a:pt x="36" y="0"/>
                  <a:pt x="82" y="0"/>
                </a:cubicBezTo>
                <a:cubicBezTo>
                  <a:pt x="127" y="0"/>
                  <a:pt x="164" y="37"/>
                  <a:pt x="164" y="82"/>
                </a:cubicBezTo>
                <a:cubicBezTo>
                  <a:pt x="164" y="127"/>
                  <a:pt x="127" y="164"/>
                  <a:pt x="82" y="164"/>
                </a:cubicBezTo>
                <a:close/>
                <a:moveTo>
                  <a:pt x="82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2" y="156"/>
                </a:cubicBezTo>
                <a:cubicBezTo>
                  <a:pt x="122" y="156"/>
                  <a:pt x="156" y="123"/>
                  <a:pt x="156" y="82"/>
                </a:cubicBezTo>
                <a:cubicBezTo>
                  <a:pt x="156" y="41"/>
                  <a:pt x="122" y="8"/>
                  <a:pt x="8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8" name="Rectangle 21"/>
          <p:cNvSpPr>
            <a:spLocks noChangeArrowheads="1"/>
          </p:cNvSpPr>
          <p:nvPr/>
        </p:nvSpPr>
        <p:spPr bwMode="auto">
          <a:xfrm>
            <a:off x="9167813" y="663576"/>
            <a:ext cx="187325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9" name="Rectangle 22"/>
          <p:cNvSpPr>
            <a:spLocks noChangeArrowheads="1"/>
          </p:cNvSpPr>
          <p:nvPr/>
        </p:nvSpPr>
        <p:spPr bwMode="auto">
          <a:xfrm>
            <a:off x="9255126" y="573088"/>
            <a:ext cx="9525" cy="1873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0" name="Freeform 23"/>
          <p:cNvSpPr>
            <a:spLocks/>
          </p:cNvSpPr>
          <p:nvPr/>
        </p:nvSpPr>
        <p:spPr bwMode="auto">
          <a:xfrm>
            <a:off x="9399588" y="806451"/>
            <a:ext cx="103188" cy="101600"/>
          </a:xfrm>
          <a:custGeom>
            <a:avLst/>
            <a:gdLst>
              <a:gd name="T0" fmla="*/ 56 w 65"/>
              <a:gd name="T1" fmla="*/ 64 h 64"/>
              <a:gd name="T2" fmla="*/ 0 w 65"/>
              <a:gd name="T3" fmla="*/ 7 h 64"/>
              <a:gd name="T4" fmla="*/ 9 w 65"/>
              <a:gd name="T5" fmla="*/ 0 h 64"/>
              <a:gd name="T6" fmla="*/ 65 w 65"/>
              <a:gd name="T7" fmla="*/ 55 h 64"/>
              <a:gd name="T8" fmla="*/ 56 w 6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56" y="64"/>
                </a:moveTo>
                <a:lnTo>
                  <a:pt x="0" y="7"/>
                </a:lnTo>
                <a:lnTo>
                  <a:pt x="9" y="0"/>
                </a:lnTo>
                <a:lnTo>
                  <a:pt x="65" y="55"/>
                </a:lnTo>
                <a:lnTo>
                  <a:pt x="56" y="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1" name="Freeform 24"/>
          <p:cNvSpPr>
            <a:spLocks noEditPoints="1"/>
          </p:cNvSpPr>
          <p:nvPr/>
        </p:nvSpPr>
        <p:spPr bwMode="auto">
          <a:xfrm>
            <a:off x="9964738" y="471488"/>
            <a:ext cx="388938" cy="388938"/>
          </a:xfrm>
          <a:custGeom>
            <a:avLst/>
            <a:gdLst>
              <a:gd name="T0" fmla="*/ 82 w 164"/>
              <a:gd name="T1" fmla="*/ 164 h 164"/>
              <a:gd name="T2" fmla="*/ 0 w 164"/>
              <a:gd name="T3" fmla="*/ 82 h 164"/>
              <a:gd name="T4" fmla="*/ 82 w 164"/>
              <a:gd name="T5" fmla="*/ 0 h 164"/>
              <a:gd name="T6" fmla="*/ 164 w 164"/>
              <a:gd name="T7" fmla="*/ 82 h 164"/>
              <a:gd name="T8" fmla="*/ 82 w 164"/>
              <a:gd name="T9" fmla="*/ 164 h 164"/>
              <a:gd name="T10" fmla="*/ 82 w 164"/>
              <a:gd name="T11" fmla="*/ 8 h 164"/>
              <a:gd name="T12" fmla="*/ 8 w 164"/>
              <a:gd name="T13" fmla="*/ 82 h 164"/>
              <a:gd name="T14" fmla="*/ 82 w 164"/>
              <a:gd name="T15" fmla="*/ 156 h 164"/>
              <a:gd name="T16" fmla="*/ 156 w 164"/>
              <a:gd name="T17" fmla="*/ 82 h 164"/>
              <a:gd name="T18" fmla="*/ 82 w 164"/>
              <a:gd name="T19" fmla="*/ 8 h 1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64" h="164">
                <a:moveTo>
                  <a:pt x="82" y="164"/>
                </a:moveTo>
                <a:cubicBezTo>
                  <a:pt x="37" y="164"/>
                  <a:pt x="0" y="127"/>
                  <a:pt x="0" y="82"/>
                </a:cubicBezTo>
                <a:cubicBezTo>
                  <a:pt x="0" y="37"/>
                  <a:pt x="37" y="0"/>
                  <a:pt x="82" y="0"/>
                </a:cubicBezTo>
                <a:cubicBezTo>
                  <a:pt x="127" y="0"/>
                  <a:pt x="164" y="37"/>
                  <a:pt x="164" y="82"/>
                </a:cubicBezTo>
                <a:cubicBezTo>
                  <a:pt x="164" y="127"/>
                  <a:pt x="127" y="164"/>
                  <a:pt x="82" y="164"/>
                </a:cubicBezTo>
                <a:close/>
                <a:moveTo>
                  <a:pt x="82" y="8"/>
                </a:moveTo>
                <a:cubicBezTo>
                  <a:pt x="41" y="8"/>
                  <a:pt x="8" y="41"/>
                  <a:pt x="8" y="82"/>
                </a:cubicBezTo>
                <a:cubicBezTo>
                  <a:pt x="8" y="123"/>
                  <a:pt x="41" y="156"/>
                  <a:pt x="82" y="156"/>
                </a:cubicBezTo>
                <a:cubicBezTo>
                  <a:pt x="123" y="156"/>
                  <a:pt x="156" y="123"/>
                  <a:pt x="156" y="82"/>
                </a:cubicBezTo>
                <a:cubicBezTo>
                  <a:pt x="156" y="41"/>
                  <a:pt x="123" y="8"/>
                  <a:pt x="8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2" name="Freeform 25"/>
          <p:cNvSpPr>
            <a:spLocks noEditPoints="1"/>
          </p:cNvSpPr>
          <p:nvPr/>
        </p:nvSpPr>
        <p:spPr bwMode="auto">
          <a:xfrm>
            <a:off x="10893426" y="471488"/>
            <a:ext cx="427038" cy="427038"/>
          </a:xfrm>
          <a:custGeom>
            <a:avLst/>
            <a:gdLst>
              <a:gd name="T0" fmla="*/ 90 w 180"/>
              <a:gd name="T1" fmla="*/ 180 h 180"/>
              <a:gd name="T2" fmla="*/ 0 w 180"/>
              <a:gd name="T3" fmla="*/ 90 h 180"/>
              <a:gd name="T4" fmla="*/ 90 w 180"/>
              <a:gd name="T5" fmla="*/ 0 h 180"/>
              <a:gd name="T6" fmla="*/ 180 w 180"/>
              <a:gd name="T7" fmla="*/ 90 h 180"/>
              <a:gd name="T8" fmla="*/ 90 w 180"/>
              <a:gd name="T9" fmla="*/ 180 h 180"/>
              <a:gd name="T10" fmla="*/ 90 w 180"/>
              <a:gd name="T11" fmla="*/ 8 h 180"/>
              <a:gd name="T12" fmla="*/ 8 w 180"/>
              <a:gd name="T13" fmla="*/ 90 h 180"/>
              <a:gd name="T14" fmla="*/ 90 w 180"/>
              <a:gd name="T15" fmla="*/ 172 h 180"/>
              <a:gd name="T16" fmla="*/ 172 w 180"/>
              <a:gd name="T17" fmla="*/ 90 h 180"/>
              <a:gd name="T18" fmla="*/ 90 w 180"/>
              <a:gd name="T19" fmla="*/ 8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0" h="180">
                <a:moveTo>
                  <a:pt x="90" y="180"/>
                </a:moveTo>
                <a:cubicBezTo>
                  <a:pt x="41" y="180"/>
                  <a:pt x="0" y="139"/>
                  <a:pt x="0" y="90"/>
                </a:cubicBezTo>
                <a:cubicBezTo>
                  <a:pt x="0" y="40"/>
                  <a:pt x="41" y="0"/>
                  <a:pt x="90" y="0"/>
                </a:cubicBezTo>
                <a:cubicBezTo>
                  <a:pt x="140" y="0"/>
                  <a:pt x="180" y="40"/>
                  <a:pt x="180" y="90"/>
                </a:cubicBezTo>
                <a:cubicBezTo>
                  <a:pt x="180" y="139"/>
                  <a:pt x="140" y="180"/>
                  <a:pt x="90" y="180"/>
                </a:cubicBezTo>
                <a:close/>
                <a:moveTo>
                  <a:pt x="90" y="8"/>
                </a:moveTo>
                <a:cubicBezTo>
                  <a:pt x="45" y="8"/>
                  <a:pt x="8" y="45"/>
                  <a:pt x="8" y="90"/>
                </a:cubicBezTo>
                <a:cubicBezTo>
                  <a:pt x="8" y="135"/>
                  <a:pt x="45" y="172"/>
                  <a:pt x="90" y="172"/>
                </a:cubicBezTo>
                <a:cubicBezTo>
                  <a:pt x="136" y="172"/>
                  <a:pt x="172" y="135"/>
                  <a:pt x="172" y="90"/>
                </a:cubicBezTo>
                <a:cubicBezTo>
                  <a:pt x="172" y="45"/>
                  <a:pt x="136" y="8"/>
                  <a:pt x="90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3" name="Freeform 26"/>
          <p:cNvSpPr>
            <a:spLocks/>
          </p:cNvSpPr>
          <p:nvPr/>
        </p:nvSpPr>
        <p:spPr bwMode="auto">
          <a:xfrm>
            <a:off x="10293351" y="806451"/>
            <a:ext cx="103188" cy="101600"/>
          </a:xfrm>
          <a:custGeom>
            <a:avLst/>
            <a:gdLst>
              <a:gd name="T0" fmla="*/ 57 w 65"/>
              <a:gd name="T1" fmla="*/ 64 h 64"/>
              <a:gd name="T2" fmla="*/ 0 w 65"/>
              <a:gd name="T3" fmla="*/ 7 h 64"/>
              <a:gd name="T4" fmla="*/ 9 w 65"/>
              <a:gd name="T5" fmla="*/ 0 h 64"/>
              <a:gd name="T6" fmla="*/ 65 w 65"/>
              <a:gd name="T7" fmla="*/ 55 h 64"/>
              <a:gd name="T8" fmla="*/ 57 w 65"/>
              <a:gd name="T9" fmla="*/ 64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" h="64">
                <a:moveTo>
                  <a:pt x="57" y="64"/>
                </a:moveTo>
                <a:lnTo>
                  <a:pt x="0" y="7"/>
                </a:lnTo>
                <a:lnTo>
                  <a:pt x="9" y="0"/>
                </a:lnTo>
                <a:lnTo>
                  <a:pt x="65" y="55"/>
                </a:lnTo>
                <a:lnTo>
                  <a:pt x="57" y="6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4" name="Freeform 27"/>
          <p:cNvSpPr>
            <a:spLocks noEditPoints="1"/>
          </p:cNvSpPr>
          <p:nvPr/>
        </p:nvSpPr>
        <p:spPr bwMode="auto">
          <a:xfrm>
            <a:off x="11085513" y="663576"/>
            <a:ext cx="42863" cy="42863"/>
          </a:xfrm>
          <a:custGeom>
            <a:avLst/>
            <a:gdLst>
              <a:gd name="T0" fmla="*/ 9 w 18"/>
              <a:gd name="T1" fmla="*/ 18 h 18"/>
              <a:gd name="T2" fmla="*/ 0 w 18"/>
              <a:gd name="T3" fmla="*/ 9 h 18"/>
              <a:gd name="T4" fmla="*/ 9 w 18"/>
              <a:gd name="T5" fmla="*/ 0 h 18"/>
              <a:gd name="T6" fmla="*/ 18 w 18"/>
              <a:gd name="T7" fmla="*/ 9 h 18"/>
              <a:gd name="T8" fmla="*/ 9 w 18"/>
              <a:gd name="T9" fmla="*/ 18 h 18"/>
              <a:gd name="T10" fmla="*/ 9 w 18"/>
              <a:gd name="T11" fmla="*/ 4 h 18"/>
              <a:gd name="T12" fmla="*/ 4 w 18"/>
              <a:gd name="T13" fmla="*/ 9 h 18"/>
              <a:gd name="T14" fmla="*/ 9 w 18"/>
              <a:gd name="T15" fmla="*/ 14 h 18"/>
              <a:gd name="T16" fmla="*/ 14 w 18"/>
              <a:gd name="T17" fmla="*/ 9 h 18"/>
              <a:gd name="T18" fmla="*/ 9 w 18"/>
              <a:gd name="T19" fmla="*/ 4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" h="18">
                <a:moveTo>
                  <a:pt x="9" y="18"/>
                </a:moveTo>
                <a:cubicBezTo>
                  <a:pt x="4" y="18"/>
                  <a:pt x="0" y="14"/>
                  <a:pt x="0" y="9"/>
                </a:cubicBezTo>
                <a:cubicBezTo>
                  <a:pt x="0" y="4"/>
                  <a:pt x="4" y="0"/>
                  <a:pt x="9" y="0"/>
                </a:cubicBezTo>
                <a:cubicBezTo>
                  <a:pt x="14" y="0"/>
                  <a:pt x="18" y="4"/>
                  <a:pt x="18" y="9"/>
                </a:cubicBezTo>
                <a:cubicBezTo>
                  <a:pt x="18" y="14"/>
                  <a:pt x="14" y="18"/>
                  <a:pt x="9" y="18"/>
                </a:cubicBezTo>
                <a:close/>
                <a:moveTo>
                  <a:pt x="9" y="4"/>
                </a:moveTo>
                <a:cubicBezTo>
                  <a:pt x="7" y="4"/>
                  <a:pt x="4" y="6"/>
                  <a:pt x="4" y="9"/>
                </a:cubicBezTo>
                <a:cubicBezTo>
                  <a:pt x="4" y="12"/>
                  <a:pt x="7" y="14"/>
                  <a:pt x="9" y="14"/>
                </a:cubicBezTo>
                <a:cubicBezTo>
                  <a:pt x="12" y="14"/>
                  <a:pt x="14" y="12"/>
                  <a:pt x="14" y="9"/>
                </a:cubicBezTo>
                <a:cubicBezTo>
                  <a:pt x="14" y="6"/>
                  <a:pt x="12" y="4"/>
                  <a:pt x="9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5" name="Freeform 28"/>
          <p:cNvSpPr>
            <a:spLocks/>
          </p:cNvSpPr>
          <p:nvPr/>
        </p:nvSpPr>
        <p:spPr bwMode="auto">
          <a:xfrm>
            <a:off x="11123613" y="681038"/>
            <a:ext cx="87313" cy="9525"/>
          </a:xfrm>
          <a:custGeom>
            <a:avLst/>
            <a:gdLst>
              <a:gd name="T0" fmla="*/ 35 w 37"/>
              <a:gd name="T1" fmla="*/ 4 h 4"/>
              <a:gd name="T2" fmla="*/ 2 w 37"/>
              <a:gd name="T3" fmla="*/ 4 h 4"/>
              <a:gd name="T4" fmla="*/ 0 w 37"/>
              <a:gd name="T5" fmla="*/ 2 h 4"/>
              <a:gd name="T6" fmla="*/ 2 w 37"/>
              <a:gd name="T7" fmla="*/ 0 h 4"/>
              <a:gd name="T8" fmla="*/ 35 w 37"/>
              <a:gd name="T9" fmla="*/ 0 h 4"/>
              <a:gd name="T10" fmla="*/ 37 w 37"/>
              <a:gd name="T11" fmla="*/ 2 h 4"/>
              <a:gd name="T12" fmla="*/ 35 w 37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7" h="4">
                <a:moveTo>
                  <a:pt x="35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35" y="0"/>
                  <a:pt x="35" y="0"/>
                  <a:pt x="35" y="0"/>
                </a:cubicBezTo>
                <a:cubicBezTo>
                  <a:pt x="36" y="0"/>
                  <a:pt x="37" y="1"/>
                  <a:pt x="37" y="2"/>
                </a:cubicBezTo>
                <a:cubicBezTo>
                  <a:pt x="37" y="3"/>
                  <a:pt x="36" y="4"/>
                  <a:pt x="3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6" name="Freeform 29"/>
          <p:cNvSpPr>
            <a:spLocks/>
          </p:cNvSpPr>
          <p:nvPr/>
        </p:nvSpPr>
        <p:spPr bwMode="auto">
          <a:xfrm>
            <a:off x="11102976" y="542926"/>
            <a:ext cx="9525" cy="125413"/>
          </a:xfrm>
          <a:custGeom>
            <a:avLst/>
            <a:gdLst>
              <a:gd name="T0" fmla="*/ 2 w 4"/>
              <a:gd name="T1" fmla="*/ 53 h 53"/>
              <a:gd name="T2" fmla="*/ 0 w 4"/>
              <a:gd name="T3" fmla="*/ 51 h 53"/>
              <a:gd name="T4" fmla="*/ 0 w 4"/>
              <a:gd name="T5" fmla="*/ 2 h 53"/>
              <a:gd name="T6" fmla="*/ 2 w 4"/>
              <a:gd name="T7" fmla="*/ 0 h 53"/>
              <a:gd name="T8" fmla="*/ 4 w 4"/>
              <a:gd name="T9" fmla="*/ 2 h 53"/>
              <a:gd name="T10" fmla="*/ 4 w 4"/>
              <a:gd name="T11" fmla="*/ 51 h 53"/>
              <a:gd name="T12" fmla="*/ 2 w 4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" h="53">
                <a:moveTo>
                  <a:pt x="2" y="53"/>
                </a:moveTo>
                <a:cubicBezTo>
                  <a:pt x="1" y="53"/>
                  <a:pt x="0" y="52"/>
                  <a:pt x="0" y="51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4" y="0"/>
                  <a:pt x="4" y="1"/>
                  <a:pt x="4" y="2"/>
                </a:cubicBezTo>
                <a:cubicBezTo>
                  <a:pt x="4" y="51"/>
                  <a:pt x="4" y="51"/>
                  <a:pt x="4" y="51"/>
                </a:cubicBezTo>
                <a:cubicBezTo>
                  <a:pt x="4" y="52"/>
                  <a:pt x="4" y="53"/>
                  <a:pt x="2" y="53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7" name="Freeform 30"/>
          <p:cNvSpPr>
            <a:spLocks noEditPoints="1"/>
          </p:cNvSpPr>
          <p:nvPr/>
        </p:nvSpPr>
        <p:spPr bwMode="auto">
          <a:xfrm>
            <a:off x="8188326" y="1435101"/>
            <a:ext cx="384175" cy="363538"/>
          </a:xfrm>
          <a:custGeom>
            <a:avLst/>
            <a:gdLst>
              <a:gd name="T0" fmla="*/ 10 w 162"/>
              <a:gd name="T1" fmla="*/ 153 h 153"/>
              <a:gd name="T2" fmla="*/ 10 w 162"/>
              <a:gd name="T3" fmla="*/ 142 h 153"/>
              <a:gd name="T4" fmla="*/ 12 w 162"/>
              <a:gd name="T5" fmla="*/ 141 h 153"/>
              <a:gd name="T6" fmla="*/ 29 w 162"/>
              <a:gd name="T7" fmla="*/ 120 h 153"/>
              <a:gd name="T8" fmla="*/ 29 w 162"/>
              <a:gd name="T9" fmla="*/ 118 h 153"/>
              <a:gd name="T10" fmla="*/ 0 w 162"/>
              <a:gd name="T11" fmla="*/ 67 h 153"/>
              <a:gd name="T12" fmla="*/ 81 w 162"/>
              <a:gd name="T13" fmla="*/ 0 h 153"/>
              <a:gd name="T14" fmla="*/ 162 w 162"/>
              <a:gd name="T15" fmla="*/ 67 h 153"/>
              <a:gd name="T16" fmla="*/ 81 w 162"/>
              <a:gd name="T17" fmla="*/ 133 h 153"/>
              <a:gd name="T18" fmla="*/ 70 w 162"/>
              <a:gd name="T19" fmla="*/ 133 h 153"/>
              <a:gd name="T20" fmla="*/ 14 w 162"/>
              <a:gd name="T21" fmla="*/ 153 h 153"/>
              <a:gd name="T22" fmla="*/ 10 w 162"/>
              <a:gd name="T23" fmla="*/ 153 h 153"/>
              <a:gd name="T24" fmla="*/ 81 w 162"/>
              <a:gd name="T25" fmla="*/ 8 h 153"/>
              <a:gd name="T26" fmla="*/ 8 w 162"/>
              <a:gd name="T27" fmla="*/ 67 h 153"/>
              <a:gd name="T28" fmla="*/ 35 w 162"/>
              <a:gd name="T29" fmla="*/ 112 h 153"/>
              <a:gd name="T30" fmla="*/ 36 w 162"/>
              <a:gd name="T31" fmla="*/ 113 h 153"/>
              <a:gd name="T32" fmla="*/ 37 w 162"/>
              <a:gd name="T33" fmla="*/ 115 h 153"/>
              <a:gd name="T34" fmla="*/ 37 w 162"/>
              <a:gd name="T35" fmla="*/ 120 h 153"/>
              <a:gd name="T36" fmla="*/ 22 w 162"/>
              <a:gd name="T37" fmla="*/ 144 h 153"/>
              <a:gd name="T38" fmla="*/ 66 w 162"/>
              <a:gd name="T39" fmla="*/ 126 h 153"/>
              <a:gd name="T40" fmla="*/ 68 w 162"/>
              <a:gd name="T41" fmla="*/ 124 h 153"/>
              <a:gd name="T42" fmla="*/ 70 w 162"/>
              <a:gd name="T43" fmla="*/ 125 h 153"/>
              <a:gd name="T44" fmla="*/ 81 w 162"/>
              <a:gd name="T45" fmla="*/ 125 h 153"/>
              <a:gd name="T46" fmla="*/ 154 w 162"/>
              <a:gd name="T47" fmla="*/ 67 h 153"/>
              <a:gd name="T48" fmla="*/ 81 w 162"/>
              <a:gd name="T49" fmla="*/ 8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62" h="153">
                <a:moveTo>
                  <a:pt x="10" y="153"/>
                </a:moveTo>
                <a:cubicBezTo>
                  <a:pt x="10" y="142"/>
                  <a:pt x="10" y="142"/>
                  <a:pt x="10" y="142"/>
                </a:cubicBezTo>
                <a:cubicBezTo>
                  <a:pt x="12" y="141"/>
                  <a:pt x="12" y="141"/>
                  <a:pt x="12" y="141"/>
                </a:cubicBezTo>
                <a:cubicBezTo>
                  <a:pt x="20" y="137"/>
                  <a:pt x="29" y="129"/>
                  <a:pt x="29" y="120"/>
                </a:cubicBezTo>
                <a:cubicBezTo>
                  <a:pt x="29" y="119"/>
                  <a:pt x="29" y="118"/>
                  <a:pt x="29" y="118"/>
                </a:cubicBezTo>
                <a:cubicBezTo>
                  <a:pt x="10" y="105"/>
                  <a:pt x="0" y="87"/>
                  <a:pt x="0" y="67"/>
                </a:cubicBezTo>
                <a:cubicBezTo>
                  <a:pt x="0" y="30"/>
                  <a:pt x="36" y="0"/>
                  <a:pt x="81" y="0"/>
                </a:cubicBezTo>
                <a:cubicBezTo>
                  <a:pt x="126" y="0"/>
                  <a:pt x="162" y="30"/>
                  <a:pt x="162" y="67"/>
                </a:cubicBezTo>
                <a:cubicBezTo>
                  <a:pt x="162" y="104"/>
                  <a:pt x="126" y="133"/>
                  <a:pt x="81" y="133"/>
                </a:cubicBezTo>
                <a:cubicBezTo>
                  <a:pt x="77" y="133"/>
                  <a:pt x="74" y="133"/>
                  <a:pt x="70" y="133"/>
                </a:cubicBezTo>
                <a:cubicBezTo>
                  <a:pt x="53" y="149"/>
                  <a:pt x="32" y="152"/>
                  <a:pt x="14" y="153"/>
                </a:cubicBezTo>
                <a:lnTo>
                  <a:pt x="10" y="153"/>
                </a:lnTo>
                <a:close/>
                <a:moveTo>
                  <a:pt x="81" y="8"/>
                </a:moveTo>
                <a:cubicBezTo>
                  <a:pt x="41" y="8"/>
                  <a:pt x="8" y="35"/>
                  <a:pt x="8" y="67"/>
                </a:cubicBezTo>
                <a:cubicBezTo>
                  <a:pt x="8" y="84"/>
                  <a:pt x="18" y="101"/>
                  <a:pt x="35" y="112"/>
                </a:cubicBezTo>
                <a:cubicBezTo>
                  <a:pt x="36" y="113"/>
                  <a:pt x="36" y="113"/>
                  <a:pt x="36" y="113"/>
                </a:cubicBezTo>
                <a:cubicBezTo>
                  <a:pt x="37" y="115"/>
                  <a:pt x="37" y="115"/>
                  <a:pt x="37" y="115"/>
                </a:cubicBezTo>
                <a:cubicBezTo>
                  <a:pt x="37" y="117"/>
                  <a:pt x="37" y="118"/>
                  <a:pt x="37" y="120"/>
                </a:cubicBezTo>
                <a:cubicBezTo>
                  <a:pt x="37" y="130"/>
                  <a:pt x="30" y="139"/>
                  <a:pt x="22" y="144"/>
                </a:cubicBezTo>
                <a:cubicBezTo>
                  <a:pt x="37" y="143"/>
                  <a:pt x="53" y="139"/>
                  <a:pt x="66" y="126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5"/>
                  <a:pt x="70" y="125"/>
                  <a:pt x="70" y="125"/>
                </a:cubicBezTo>
                <a:cubicBezTo>
                  <a:pt x="73" y="125"/>
                  <a:pt x="77" y="125"/>
                  <a:pt x="81" y="125"/>
                </a:cubicBezTo>
                <a:cubicBezTo>
                  <a:pt x="121" y="125"/>
                  <a:pt x="154" y="99"/>
                  <a:pt x="154" y="67"/>
                </a:cubicBezTo>
                <a:cubicBezTo>
                  <a:pt x="154" y="35"/>
                  <a:pt x="121" y="8"/>
                  <a:pt x="81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8" name="Freeform 31"/>
          <p:cNvSpPr>
            <a:spLocks noEditPoints="1"/>
          </p:cNvSpPr>
          <p:nvPr/>
        </p:nvSpPr>
        <p:spPr bwMode="auto">
          <a:xfrm>
            <a:off x="9282113" y="1577976"/>
            <a:ext cx="212725" cy="215900"/>
          </a:xfrm>
          <a:custGeom>
            <a:avLst/>
            <a:gdLst>
              <a:gd name="T0" fmla="*/ 83 w 90"/>
              <a:gd name="T1" fmla="*/ 91 h 91"/>
              <a:gd name="T2" fmla="*/ 57 w 90"/>
              <a:gd name="T3" fmla="*/ 80 h 91"/>
              <a:gd name="T4" fmla="*/ 45 w 90"/>
              <a:gd name="T5" fmla="*/ 81 h 91"/>
              <a:gd name="T6" fmla="*/ 0 w 90"/>
              <a:gd name="T7" fmla="*/ 41 h 91"/>
              <a:gd name="T8" fmla="*/ 45 w 90"/>
              <a:gd name="T9" fmla="*/ 0 h 91"/>
              <a:gd name="T10" fmla="*/ 90 w 90"/>
              <a:gd name="T11" fmla="*/ 41 h 91"/>
              <a:gd name="T12" fmla="*/ 82 w 90"/>
              <a:gd name="T13" fmla="*/ 64 h 91"/>
              <a:gd name="T14" fmla="*/ 81 w 90"/>
              <a:gd name="T15" fmla="*/ 70 h 91"/>
              <a:gd name="T16" fmla="*/ 89 w 90"/>
              <a:gd name="T17" fmla="*/ 84 h 91"/>
              <a:gd name="T18" fmla="*/ 90 w 90"/>
              <a:gd name="T19" fmla="*/ 85 h 91"/>
              <a:gd name="T20" fmla="*/ 90 w 90"/>
              <a:gd name="T21" fmla="*/ 90 h 91"/>
              <a:gd name="T22" fmla="*/ 89 w 90"/>
              <a:gd name="T23" fmla="*/ 90 h 91"/>
              <a:gd name="T24" fmla="*/ 83 w 90"/>
              <a:gd name="T25" fmla="*/ 91 h 91"/>
              <a:gd name="T26" fmla="*/ 58 w 90"/>
              <a:gd name="T27" fmla="*/ 75 h 91"/>
              <a:gd name="T28" fmla="*/ 59 w 90"/>
              <a:gd name="T29" fmla="*/ 76 h 91"/>
              <a:gd name="T30" fmla="*/ 85 w 90"/>
              <a:gd name="T31" fmla="*/ 87 h 91"/>
              <a:gd name="T32" fmla="*/ 77 w 90"/>
              <a:gd name="T33" fmla="*/ 70 h 91"/>
              <a:gd name="T34" fmla="*/ 78 w 90"/>
              <a:gd name="T35" fmla="*/ 62 h 91"/>
              <a:gd name="T36" fmla="*/ 79 w 90"/>
              <a:gd name="T37" fmla="*/ 62 h 91"/>
              <a:gd name="T38" fmla="*/ 86 w 90"/>
              <a:gd name="T39" fmla="*/ 41 h 91"/>
              <a:gd name="T40" fmla="*/ 45 w 90"/>
              <a:gd name="T41" fmla="*/ 4 h 91"/>
              <a:gd name="T42" fmla="*/ 4 w 90"/>
              <a:gd name="T43" fmla="*/ 41 h 91"/>
              <a:gd name="T44" fmla="*/ 45 w 90"/>
              <a:gd name="T45" fmla="*/ 77 h 91"/>
              <a:gd name="T46" fmla="*/ 57 w 90"/>
              <a:gd name="T47" fmla="*/ 75 h 91"/>
              <a:gd name="T48" fmla="*/ 58 w 90"/>
              <a:gd name="T49" fmla="*/ 75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90" h="91">
                <a:moveTo>
                  <a:pt x="83" y="91"/>
                </a:moveTo>
                <a:cubicBezTo>
                  <a:pt x="73" y="91"/>
                  <a:pt x="64" y="87"/>
                  <a:pt x="57" y="80"/>
                </a:cubicBezTo>
                <a:cubicBezTo>
                  <a:pt x="53" y="81"/>
                  <a:pt x="49" y="81"/>
                  <a:pt x="45" y="81"/>
                </a:cubicBezTo>
                <a:cubicBezTo>
                  <a:pt x="20" y="81"/>
                  <a:pt x="0" y="63"/>
                  <a:pt x="0" y="41"/>
                </a:cubicBezTo>
                <a:cubicBezTo>
                  <a:pt x="0" y="18"/>
                  <a:pt x="20" y="0"/>
                  <a:pt x="45" y="0"/>
                </a:cubicBezTo>
                <a:cubicBezTo>
                  <a:pt x="70" y="0"/>
                  <a:pt x="90" y="18"/>
                  <a:pt x="90" y="41"/>
                </a:cubicBezTo>
                <a:cubicBezTo>
                  <a:pt x="90" y="49"/>
                  <a:pt x="87" y="57"/>
                  <a:pt x="82" y="64"/>
                </a:cubicBezTo>
                <a:cubicBezTo>
                  <a:pt x="81" y="66"/>
                  <a:pt x="81" y="68"/>
                  <a:pt x="81" y="70"/>
                </a:cubicBezTo>
                <a:cubicBezTo>
                  <a:pt x="81" y="76"/>
                  <a:pt x="84" y="81"/>
                  <a:pt x="89" y="84"/>
                </a:cubicBezTo>
                <a:cubicBezTo>
                  <a:pt x="90" y="85"/>
                  <a:pt x="90" y="85"/>
                  <a:pt x="90" y="85"/>
                </a:cubicBezTo>
                <a:cubicBezTo>
                  <a:pt x="90" y="90"/>
                  <a:pt x="90" y="90"/>
                  <a:pt x="90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7" y="90"/>
                  <a:pt x="85" y="91"/>
                  <a:pt x="83" y="91"/>
                </a:cubicBezTo>
                <a:close/>
                <a:moveTo>
                  <a:pt x="58" y="75"/>
                </a:moveTo>
                <a:cubicBezTo>
                  <a:pt x="59" y="76"/>
                  <a:pt x="59" y="76"/>
                  <a:pt x="59" y="76"/>
                </a:cubicBezTo>
                <a:cubicBezTo>
                  <a:pt x="66" y="83"/>
                  <a:pt x="75" y="87"/>
                  <a:pt x="85" y="87"/>
                </a:cubicBezTo>
                <a:cubicBezTo>
                  <a:pt x="80" y="83"/>
                  <a:pt x="77" y="77"/>
                  <a:pt x="77" y="70"/>
                </a:cubicBezTo>
                <a:cubicBezTo>
                  <a:pt x="77" y="67"/>
                  <a:pt x="77" y="65"/>
                  <a:pt x="78" y="62"/>
                </a:cubicBezTo>
                <a:cubicBezTo>
                  <a:pt x="79" y="62"/>
                  <a:pt x="79" y="62"/>
                  <a:pt x="79" y="62"/>
                </a:cubicBezTo>
                <a:cubicBezTo>
                  <a:pt x="84" y="55"/>
                  <a:pt x="86" y="48"/>
                  <a:pt x="86" y="41"/>
                </a:cubicBezTo>
                <a:cubicBezTo>
                  <a:pt x="86" y="20"/>
                  <a:pt x="68" y="4"/>
                  <a:pt x="45" y="4"/>
                </a:cubicBezTo>
                <a:cubicBezTo>
                  <a:pt x="22" y="4"/>
                  <a:pt x="4" y="20"/>
                  <a:pt x="4" y="41"/>
                </a:cubicBezTo>
                <a:cubicBezTo>
                  <a:pt x="4" y="61"/>
                  <a:pt x="22" y="77"/>
                  <a:pt x="45" y="77"/>
                </a:cubicBezTo>
                <a:cubicBezTo>
                  <a:pt x="49" y="77"/>
                  <a:pt x="53" y="77"/>
                  <a:pt x="57" y="75"/>
                </a:cubicBezTo>
                <a:lnTo>
                  <a:pt x="58" y="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59" name="Freeform 32"/>
          <p:cNvSpPr>
            <a:spLocks noEditPoints="1"/>
          </p:cNvSpPr>
          <p:nvPr/>
        </p:nvSpPr>
        <p:spPr bwMode="auto">
          <a:xfrm>
            <a:off x="9070976" y="1412876"/>
            <a:ext cx="384175" cy="361950"/>
          </a:xfrm>
          <a:custGeom>
            <a:avLst/>
            <a:gdLst>
              <a:gd name="T0" fmla="*/ 10 w 162"/>
              <a:gd name="T1" fmla="*/ 152 h 152"/>
              <a:gd name="T2" fmla="*/ 10 w 162"/>
              <a:gd name="T3" fmla="*/ 141 h 152"/>
              <a:gd name="T4" fmla="*/ 12 w 162"/>
              <a:gd name="T5" fmla="*/ 140 h 152"/>
              <a:gd name="T6" fmla="*/ 29 w 162"/>
              <a:gd name="T7" fmla="*/ 119 h 152"/>
              <a:gd name="T8" fmla="*/ 29 w 162"/>
              <a:gd name="T9" fmla="*/ 117 h 152"/>
              <a:gd name="T10" fmla="*/ 0 w 162"/>
              <a:gd name="T11" fmla="*/ 66 h 152"/>
              <a:gd name="T12" fmla="*/ 81 w 162"/>
              <a:gd name="T13" fmla="*/ 0 h 152"/>
              <a:gd name="T14" fmla="*/ 162 w 162"/>
              <a:gd name="T15" fmla="*/ 65 h 152"/>
              <a:gd name="T16" fmla="*/ 162 w 162"/>
              <a:gd name="T17" fmla="*/ 71 h 152"/>
              <a:gd name="T18" fmla="*/ 156 w 162"/>
              <a:gd name="T19" fmla="*/ 68 h 152"/>
              <a:gd name="T20" fmla="*/ 134 w 162"/>
              <a:gd name="T21" fmla="*/ 64 h 152"/>
              <a:gd name="T22" fmla="*/ 98 w 162"/>
              <a:gd name="T23" fmla="*/ 77 h 152"/>
              <a:gd name="T24" fmla="*/ 83 w 162"/>
              <a:gd name="T25" fmla="*/ 110 h 152"/>
              <a:gd name="T26" fmla="*/ 87 w 162"/>
              <a:gd name="T27" fmla="*/ 127 h 152"/>
              <a:gd name="T28" fmla="*/ 90 w 162"/>
              <a:gd name="T29" fmla="*/ 133 h 152"/>
              <a:gd name="T30" fmla="*/ 84 w 162"/>
              <a:gd name="T31" fmla="*/ 133 h 152"/>
              <a:gd name="T32" fmla="*/ 70 w 162"/>
              <a:gd name="T33" fmla="*/ 132 h 152"/>
              <a:gd name="T34" fmla="*/ 14 w 162"/>
              <a:gd name="T35" fmla="*/ 152 h 152"/>
              <a:gd name="T36" fmla="*/ 10 w 162"/>
              <a:gd name="T37" fmla="*/ 152 h 152"/>
              <a:gd name="T38" fmla="*/ 81 w 162"/>
              <a:gd name="T39" fmla="*/ 8 h 152"/>
              <a:gd name="T40" fmla="*/ 8 w 162"/>
              <a:gd name="T41" fmla="*/ 66 h 152"/>
              <a:gd name="T42" fmla="*/ 35 w 162"/>
              <a:gd name="T43" fmla="*/ 112 h 152"/>
              <a:gd name="T44" fmla="*/ 36 w 162"/>
              <a:gd name="T45" fmla="*/ 112 h 152"/>
              <a:gd name="T46" fmla="*/ 37 w 162"/>
              <a:gd name="T47" fmla="*/ 114 h 152"/>
              <a:gd name="T48" fmla="*/ 37 w 162"/>
              <a:gd name="T49" fmla="*/ 119 h 152"/>
              <a:gd name="T50" fmla="*/ 22 w 162"/>
              <a:gd name="T51" fmla="*/ 144 h 152"/>
              <a:gd name="T52" fmla="*/ 66 w 162"/>
              <a:gd name="T53" fmla="*/ 125 h 152"/>
              <a:gd name="T54" fmla="*/ 68 w 162"/>
              <a:gd name="T55" fmla="*/ 124 h 152"/>
              <a:gd name="T56" fmla="*/ 70 w 162"/>
              <a:gd name="T57" fmla="*/ 124 h 152"/>
              <a:gd name="T58" fmla="*/ 78 w 162"/>
              <a:gd name="T59" fmla="*/ 125 h 152"/>
              <a:gd name="T60" fmla="*/ 75 w 162"/>
              <a:gd name="T61" fmla="*/ 110 h 152"/>
              <a:gd name="T62" fmla="*/ 93 w 162"/>
              <a:gd name="T63" fmla="*/ 71 h 152"/>
              <a:gd name="T64" fmla="*/ 134 w 162"/>
              <a:gd name="T65" fmla="*/ 56 h 152"/>
              <a:gd name="T66" fmla="*/ 153 w 162"/>
              <a:gd name="T67" fmla="*/ 59 h 152"/>
              <a:gd name="T68" fmla="*/ 81 w 162"/>
              <a:gd name="T69" fmla="*/ 8 h 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62" h="152">
                <a:moveTo>
                  <a:pt x="10" y="152"/>
                </a:moveTo>
                <a:cubicBezTo>
                  <a:pt x="10" y="141"/>
                  <a:pt x="10" y="141"/>
                  <a:pt x="10" y="141"/>
                </a:cubicBezTo>
                <a:cubicBezTo>
                  <a:pt x="12" y="140"/>
                  <a:pt x="12" y="140"/>
                  <a:pt x="12" y="140"/>
                </a:cubicBezTo>
                <a:cubicBezTo>
                  <a:pt x="20" y="136"/>
                  <a:pt x="29" y="129"/>
                  <a:pt x="29" y="119"/>
                </a:cubicBezTo>
                <a:cubicBezTo>
                  <a:pt x="29" y="119"/>
                  <a:pt x="29" y="118"/>
                  <a:pt x="29" y="117"/>
                </a:cubicBezTo>
                <a:cubicBezTo>
                  <a:pt x="10" y="104"/>
                  <a:pt x="0" y="86"/>
                  <a:pt x="0" y="66"/>
                </a:cubicBezTo>
                <a:cubicBezTo>
                  <a:pt x="0" y="30"/>
                  <a:pt x="36" y="0"/>
                  <a:pt x="81" y="0"/>
                </a:cubicBezTo>
                <a:cubicBezTo>
                  <a:pt x="125" y="0"/>
                  <a:pt x="161" y="28"/>
                  <a:pt x="162" y="65"/>
                </a:cubicBezTo>
                <a:cubicBezTo>
                  <a:pt x="162" y="71"/>
                  <a:pt x="162" y="71"/>
                  <a:pt x="162" y="71"/>
                </a:cubicBezTo>
                <a:cubicBezTo>
                  <a:pt x="156" y="68"/>
                  <a:pt x="156" y="68"/>
                  <a:pt x="156" y="68"/>
                </a:cubicBezTo>
                <a:cubicBezTo>
                  <a:pt x="149" y="65"/>
                  <a:pt x="142" y="64"/>
                  <a:pt x="134" y="64"/>
                </a:cubicBezTo>
                <a:cubicBezTo>
                  <a:pt x="121" y="64"/>
                  <a:pt x="108" y="68"/>
                  <a:pt x="98" y="77"/>
                </a:cubicBezTo>
                <a:cubicBezTo>
                  <a:pt x="89" y="85"/>
                  <a:pt x="83" y="97"/>
                  <a:pt x="83" y="110"/>
                </a:cubicBezTo>
                <a:cubicBezTo>
                  <a:pt x="83" y="116"/>
                  <a:pt x="85" y="122"/>
                  <a:pt x="87" y="127"/>
                </a:cubicBezTo>
                <a:cubicBezTo>
                  <a:pt x="90" y="133"/>
                  <a:pt x="90" y="133"/>
                  <a:pt x="90" y="133"/>
                </a:cubicBezTo>
                <a:cubicBezTo>
                  <a:pt x="84" y="133"/>
                  <a:pt x="84" y="133"/>
                  <a:pt x="84" y="133"/>
                </a:cubicBezTo>
                <a:cubicBezTo>
                  <a:pt x="79" y="133"/>
                  <a:pt x="75" y="133"/>
                  <a:pt x="70" y="132"/>
                </a:cubicBezTo>
                <a:cubicBezTo>
                  <a:pt x="53" y="149"/>
                  <a:pt x="32" y="152"/>
                  <a:pt x="14" y="152"/>
                </a:cubicBezTo>
                <a:lnTo>
                  <a:pt x="10" y="152"/>
                </a:lnTo>
                <a:close/>
                <a:moveTo>
                  <a:pt x="81" y="8"/>
                </a:moveTo>
                <a:cubicBezTo>
                  <a:pt x="41" y="8"/>
                  <a:pt x="8" y="34"/>
                  <a:pt x="8" y="66"/>
                </a:cubicBezTo>
                <a:cubicBezTo>
                  <a:pt x="8" y="84"/>
                  <a:pt x="18" y="100"/>
                  <a:pt x="35" y="112"/>
                </a:cubicBezTo>
                <a:cubicBezTo>
                  <a:pt x="36" y="112"/>
                  <a:pt x="36" y="112"/>
                  <a:pt x="36" y="112"/>
                </a:cubicBezTo>
                <a:cubicBezTo>
                  <a:pt x="37" y="114"/>
                  <a:pt x="37" y="114"/>
                  <a:pt x="37" y="114"/>
                </a:cubicBezTo>
                <a:cubicBezTo>
                  <a:pt x="37" y="116"/>
                  <a:pt x="37" y="118"/>
                  <a:pt x="37" y="119"/>
                </a:cubicBezTo>
                <a:cubicBezTo>
                  <a:pt x="37" y="129"/>
                  <a:pt x="30" y="138"/>
                  <a:pt x="22" y="144"/>
                </a:cubicBezTo>
                <a:cubicBezTo>
                  <a:pt x="37" y="142"/>
                  <a:pt x="53" y="139"/>
                  <a:pt x="66" y="125"/>
                </a:cubicBezTo>
                <a:cubicBezTo>
                  <a:pt x="68" y="124"/>
                  <a:pt x="68" y="124"/>
                  <a:pt x="68" y="124"/>
                </a:cubicBezTo>
                <a:cubicBezTo>
                  <a:pt x="70" y="124"/>
                  <a:pt x="70" y="124"/>
                  <a:pt x="70" y="124"/>
                </a:cubicBezTo>
                <a:cubicBezTo>
                  <a:pt x="72" y="124"/>
                  <a:pt x="75" y="125"/>
                  <a:pt x="78" y="125"/>
                </a:cubicBezTo>
                <a:cubicBezTo>
                  <a:pt x="76" y="120"/>
                  <a:pt x="75" y="115"/>
                  <a:pt x="75" y="110"/>
                </a:cubicBezTo>
                <a:cubicBezTo>
                  <a:pt x="75" y="95"/>
                  <a:pt x="82" y="81"/>
                  <a:pt x="93" y="71"/>
                </a:cubicBezTo>
                <a:cubicBezTo>
                  <a:pt x="104" y="61"/>
                  <a:pt x="119" y="56"/>
                  <a:pt x="134" y="56"/>
                </a:cubicBezTo>
                <a:cubicBezTo>
                  <a:pt x="141" y="56"/>
                  <a:pt x="147" y="57"/>
                  <a:pt x="153" y="59"/>
                </a:cubicBezTo>
                <a:cubicBezTo>
                  <a:pt x="149" y="30"/>
                  <a:pt x="118" y="8"/>
                  <a:pt x="81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0" name="Freeform 33"/>
          <p:cNvSpPr>
            <a:spLocks noEditPoints="1"/>
          </p:cNvSpPr>
          <p:nvPr/>
        </p:nvSpPr>
        <p:spPr bwMode="auto">
          <a:xfrm>
            <a:off x="9980613" y="1412876"/>
            <a:ext cx="360363" cy="339725"/>
          </a:xfrm>
          <a:custGeom>
            <a:avLst/>
            <a:gdLst>
              <a:gd name="T0" fmla="*/ 10 w 152"/>
              <a:gd name="T1" fmla="*/ 143 h 143"/>
              <a:gd name="T2" fmla="*/ 10 w 152"/>
              <a:gd name="T3" fmla="*/ 132 h 143"/>
              <a:gd name="T4" fmla="*/ 12 w 152"/>
              <a:gd name="T5" fmla="*/ 131 h 143"/>
              <a:gd name="T6" fmla="*/ 27 w 152"/>
              <a:gd name="T7" fmla="*/ 112 h 143"/>
              <a:gd name="T8" fmla="*/ 27 w 152"/>
              <a:gd name="T9" fmla="*/ 110 h 143"/>
              <a:gd name="T10" fmla="*/ 0 w 152"/>
              <a:gd name="T11" fmla="*/ 62 h 143"/>
              <a:gd name="T12" fmla="*/ 76 w 152"/>
              <a:gd name="T13" fmla="*/ 0 h 143"/>
              <a:gd name="T14" fmla="*/ 152 w 152"/>
              <a:gd name="T15" fmla="*/ 62 h 143"/>
              <a:gd name="T16" fmla="*/ 76 w 152"/>
              <a:gd name="T17" fmla="*/ 125 h 143"/>
              <a:gd name="T18" fmla="*/ 66 w 152"/>
              <a:gd name="T19" fmla="*/ 124 h 143"/>
              <a:gd name="T20" fmla="*/ 14 w 152"/>
              <a:gd name="T21" fmla="*/ 142 h 143"/>
              <a:gd name="T22" fmla="*/ 10 w 152"/>
              <a:gd name="T23" fmla="*/ 143 h 143"/>
              <a:gd name="T24" fmla="*/ 76 w 152"/>
              <a:gd name="T25" fmla="*/ 8 h 143"/>
              <a:gd name="T26" fmla="*/ 8 w 152"/>
              <a:gd name="T27" fmla="*/ 62 h 143"/>
              <a:gd name="T28" fmla="*/ 33 w 152"/>
              <a:gd name="T29" fmla="*/ 104 h 143"/>
              <a:gd name="T30" fmla="*/ 35 w 152"/>
              <a:gd name="T31" fmla="*/ 105 h 143"/>
              <a:gd name="T32" fmla="*/ 35 w 152"/>
              <a:gd name="T33" fmla="*/ 107 h 143"/>
              <a:gd name="T34" fmla="*/ 35 w 152"/>
              <a:gd name="T35" fmla="*/ 112 h 143"/>
              <a:gd name="T36" fmla="*/ 22 w 152"/>
              <a:gd name="T37" fmla="*/ 134 h 143"/>
              <a:gd name="T38" fmla="*/ 62 w 152"/>
              <a:gd name="T39" fmla="*/ 117 h 143"/>
              <a:gd name="T40" fmla="*/ 64 w 152"/>
              <a:gd name="T41" fmla="*/ 116 h 143"/>
              <a:gd name="T42" fmla="*/ 65 w 152"/>
              <a:gd name="T43" fmla="*/ 116 h 143"/>
              <a:gd name="T44" fmla="*/ 76 w 152"/>
              <a:gd name="T45" fmla="*/ 117 h 143"/>
              <a:gd name="T46" fmla="*/ 144 w 152"/>
              <a:gd name="T47" fmla="*/ 62 h 143"/>
              <a:gd name="T48" fmla="*/ 76 w 152"/>
              <a:gd name="T49" fmla="*/ 8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52" h="143">
                <a:moveTo>
                  <a:pt x="10" y="143"/>
                </a:moveTo>
                <a:cubicBezTo>
                  <a:pt x="10" y="132"/>
                  <a:pt x="10" y="132"/>
                  <a:pt x="10" y="132"/>
                </a:cubicBezTo>
                <a:cubicBezTo>
                  <a:pt x="12" y="131"/>
                  <a:pt x="12" y="131"/>
                  <a:pt x="12" y="131"/>
                </a:cubicBezTo>
                <a:cubicBezTo>
                  <a:pt x="21" y="127"/>
                  <a:pt x="27" y="119"/>
                  <a:pt x="27" y="112"/>
                </a:cubicBezTo>
                <a:cubicBezTo>
                  <a:pt x="27" y="111"/>
                  <a:pt x="27" y="110"/>
                  <a:pt x="27" y="110"/>
                </a:cubicBezTo>
                <a:cubicBezTo>
                  <a:pt x="10" y="98"/>
                  <a:pt x="0" y="81"/>
                  <a:pt x="0" y="62"/>
                </a:cubicBezTo>
                <a:cubicBezTo>
                  <a:pt x="0" y="28"/>
                  <a:pt x="34" y="0"/>
                  <a:pt x="76" y="0"/>
                </a:cubicBezTo>
                <a:cubicBezTo>
                  <a:pt x="118" y="0"/>
                  <a:pt x="152" y="28"/>
                  <a:pt x="152" y="62"/>
                </a:cubicBezTo>
                <a:cubicBezTo>
                  <a:pt x="152" y="96"/>
                  <a:pt x="118" y="125"/>
                  <a:pt x="76" y="125"/>
                </a:cubicBezTo>
                <a:cubicBezTo>
                  <a:pt x="73" y="125"/>
                  <a:pt x="70" y="124"/>
                  <a:pt x="66" y="124"/>
                </a:cubicBezTo>
                <a:cubicBezTo>
                  <a:pt x="50" y="139"/>
                  <a:pt x="31" y="142"/>
                  <a:pt x="14" y="142"/>
                </a:cubicBezTo>
                <a:lnTo>
                  <a:pt x="10" y="143"/>
                </a:lnTo>
                <a:close/>
                <a:moveTo>
                  <a:pt x="76" y="8"/>
                </a:moveTo>
                <a:cubicBezTo>
                  <a:pt x="39" y="8"/>
                  <a:pt x="8" y="32"/>
                  <a:pt x="8" y="62"/>
                </a:cubicBezTo>
                <a:cubicBezTo>
                  <a:pt x="8" y="78"/>
                  <a:pt x="17" y="94"/>
                  <a:pt x="33" y="104"/>
                </a:cubicBezTo>
                <a:cubicBezTo>
                  <a:pt x="35" y="105"/>
                  <a:pt x="35" y="105"/>
                  <a:pt x="35" y="105"/>
                </a:cubicBezTo>
                <a:cubicBezTo>
                  <a:pt x="35" y="107"/>
                  <a:pt x="35" y="107"/>
                  <a:pt x="35" y="107"/>
                </a:cubicBezTo>
                <a:cubicBezTo>
                  <a:pt x="35" y="108"/>
                  <a:pt x="35" y="110"/>
                  <a:pt x="35" y="112"/>
                </a:cubicBezTo>
                <a:cubicBezTo>
                  <a:pt x="35" y="120"/>
                  <a:pt x="30" y="128"/>
                  <a:pt x="22" y="134"/>
                </a:cubicBezTo>
                <a:cubicBezTo>
                  <a:pt x="36" y="133"/>
                  <a:pt x="50" y="129"/>
                  <a:pt x="62" y="117"/>
                </a:cubicBezTo>
                <a:cubicBezTo>
                  <a:pt x="64" y="116"/>
                  <a:pt x="64" y="116"/>
                  <a:pt x="64" y="116"/>
                </a:cubicBezTo>
                <a:cubicBezTo>
                  <a:pt x="65" y="116"/>
                  <a:pt x="65" y="116"/>
                  <a:pt x="65" y="116"/>
                </a:cubicBezTo>
                <a:cubicBezTo>
                  <a:pt x="69" y="116"/>
                  <a:pt x="73" y="117"/>
                  <a:pt x="76" y="117"/>
                </a:cubicBezTo>
                <a:cubicBezTo>
                  <a:pt x="114" y="117"/>
                  <a:pt x="144" y="92"/>
                  <a:pt x="144" y="62"/>
                </a:cubicBezTo>
                <a:cubicBezTo>
                  <a:pt x="144" y="32"/>
                  <a:pt x="114" y="8"/>
                  <a:pt x="76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1" name="Freeform 34"/>
          <p:cNvSpPr>
            <a:spLocks noEditPoints="1"/>
          </p:cNvSpPr>
          <p:nvPr/>
        </p:nvSpPr>
        <p:spPr bwMode="auto">
          <a:xfrm>
            <a:off x="10147301" y="1539876"/>
            <a:ext cx="258763" cy="254000"/>
          </a:xfrm>
          <a:custGeom>
            <a:avLst/>
            <a:gdLst>
              <a:gd name="T0" fmla="*/ 100 w 109"/>
              <a:gd name="T1" fmla="*/ 107 h 107"/>
              <a:gd name="T2" fmla="*/ 98 w 109"/>
              <a:gd name="T3" fmla="*/ 107 h 107"/>
              <a:gd name="T4" fmla="*/ 54 w 109"/>
              <a:gd name="T5" fmla="*/ 91 h 107"/>
              <a:gd name="T6" fmla="*/ 6 w 109"/>
              <a:gd name="T7" fmla="*/ 81 h 107"/>
              <a:gd name="T8" fmla="*/ 0 w 109"/>
              <a:gd name="T9" fmla="*/ 77 h 107"/>
              <a:gd name="T10" fmla="*/ 7 w 109"/>
              <a:gd name="T11" fmla="*/ 77 h 107"/>
              <a:gd name="T12" fmla="*/ 63 w 109"/>
              <a:gd name="T13" fmla="*/ 58 h 107"/>
              <a:gd name="T14" fmla="*/ 81 w 109"/>
              <a:gd name="T15" fmla="*/ 36 h 107"/>
              <a:gd name="T16" fmla="*/ 88 w 109"/>
              <a:gd name="T17" fmla="*/ 9 h 107"/>
              <a:gd name="T18" fmla="*/ 88 w 109"/>
              <a:gd name="T19" fmla="*/ 5 h 107"/>
              <a:gd name="T20" fmla="*/ 87 w 109"/>
              <a:gd name="T21" fmla="*/ 0 h 107"/>
              <a:gd name="T22" fmla="*/ 91 w 109"/>
              <a:gd name="T23" fmla="*/ 3 h 107"/>
              <a:gd name="T24" fmla="*/ 109 w 109"/>
              <a:gd name="T25" fmla="*/ 39 h 107"/>
              <a:gd name="T26" fmla="*/ 86 w 109"/>
              <a:gd name="T27" fmla="*/ 79 h 107"/>
              <a:gd name="T28" fmla="*/ 86 w 109"/>
              <a:gd name="T29" fmla="*/ 82 h 107"/>
              <a:gd name="T30" fmla="*/ 99 w 109"/>
              <a:gd name="T31" fmla="*/ 100 h 107"/>
              <a:gd name="T32" fmla="*/ 100 w 109"/>
              <a:gd name="T33" fmla="*/ 100 h 107"/>
              <a:gd name="T34" fmla="*/ 100 w 109"/>
              <a:gd name="T35" fmla="*/ 107 h 107"/>
              <a:gd name="T36" fmla="*/ 55 w 109"/>
              <a:gd name="T37" fmla="*/ 87 h 107"/>
              <a:gd name="T38" fmla="*/ 56 w 109"/>
              <a:gd name="T39" fmla="*/ 87 h 107"/>
              <a:gd name="T40" fmla="*/ 96 w 109"/>
              <a:gd name="T41" fmla="*/ 103 h 107"/>
              <a:gd name="T42" fmla="*/ 82 w 109"/>
              <a:gd name="T43" fmla="*/ 82 h 107"/>
              <a:gd name="T44" fmla="*/ 82 w 109"/>
              <a:gd name="T45" fmla="*/ 78 h 107"/>
              <a:gd name="T46" fmla="*/ 82 w 109"/>
              <a:gd name="T47" fmla="*/ 77 h 107"/>
              <a:gd name="T48" fmla="*/ 83 w 109"/>
              <a:gd name="T49" fmla="*/ 76 h 107"/>
              <a:gd name="T50" fmla="*/ 105 w 109"/>
              <a:gd name="T51" fmla="*/ 39 h 107"/>
              <a:gd name="T52" fmla="*/ 92 w 109"/>
              <a:gd name="T53" fmla="*/ 9 h 107"/>
              <a:gd name="T54" fmla="*/ 92 w 109"/>
              <a:gd name="T55" fmla="*/ 9 h 107"/>
              <a:gd name="T56" fmla="*/ 85 w 109"/>
              <a:gd name="T57" fmla="*/ 38 h 107"/>
              <a:gd name="T58" fmla="*/ 66 w 109"/>
              <a:gd name="T59" fmla="*/ 61 h 107"/>
              <a:gd name="T60" fmla="*/ 14 w 109"/>
              <a:gd name="T61" fmla="*/ 81 h 107"/>
              <a:gd name="T62" fmla="*/ 54 w 109"/>
              <a:gd name="T63" fmla="*/ 87 h 107"/>
              <a:gd name="T64" fmla="*/ 55 w 109"/>
              <a:gd name="T65" fmla="*/ 87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09" h="107">
                <a:moveTo>
                  <a:pt x="100" y="107"/>
                </a:moveTo>
                <a:cubicBezTo>
                  <a:pt x="98" y="107"/>
                  <a:pt x="98" y="107"/>
                  <a:pt x="98" y="107"/>
                </a:cubicBezTo>
                <a:cubicBezTo>
                  <a:pt x="81" y="106"/>
                  <a:pt x="67" y="103"/>
                  <a:pt x="54" y="91"/>
                </a:cubicBezTo>
                <a:cubicBezTo>
                  <a:pt x="36" y="93"/>
                  <a:pt x="19" y="89"/>
                  <a:pt x="6" y="81"/>
                </a:cubicBezTo>
                <a:cubicBezTo>
                  <a:pt x="0" y="77"/>
                  <a:pt x="0" y="77"/>
                  <a:pt x="0" y="77"/>
                </a:cubicBezTo>
                <a:cubicBezTo>
                  <a:pt x="7" y="77"/>
                  <a:pt x="7" y="77"/>
                  <a:pt x="7" y="77"/>
                </a:cubicBezTo>
                <a:cubicBezTo>
                  <a:pt x="28" y="77"/>
                  <a:pt x="48" y="70"/>
                  <a:pt x="63" y="58"/>
                </a:cubicBezTo>
                <a:cubicBezTo>
                  <a:pt x="71" y="52"/>
                  <a:pt x="77" y="44"/>
                  <a:pt x="81" y="36"/>
                </a:cubicBezTo>
                <a:cubicBezTo>
                  <a:pt x="86" y="28"/>
                  <a:pt x="88" y="18"/>
                  <a:pt x="88" y="9"/>
                </a:cubicBezTo>
                <a:cubicBezTo>
                  <a:pt x="88" y="8"/>
                  <a:pt x="88" y="6"/>
                  <a:pt x="88" y="5"/>
                </a:cubicBezTo>
                <a:cubicBezTo>
                  <a:pt x="87" y="0"/>
                  <a:pt x="87" y="0"/>
                  <a:pt x="87" y="0"/>
                </a:cubicBezTo>
                <a:cubicBezTo>
                  <a:pt x="91" y="3"/>
                  <a:pt x="91" y="3"/>
                  <a:pt x="91" y="3"/>
                </a:cubicBezTo>
                <a:cubicBezTo>
                  <a:pt x="103" y="13"/>
                  <a:pt x="109" y="26"/>
                  <a:pt x="109" y="39"/>
                </a:cubicBezTo>
                <a:cubicBezTo>
                  <a:pt x="109" y="55"/>
                  <a:pt x="101" y="69"/>
                  <a:pt x="86" y="79"/>
                </a:cubicBezTo>
                <a:cubicBezTo>
                  <a:pt x="86" y="80"/>
                  <a:pt x="86" y="81"/>
                  <a:pt x="86" y="82"/>
                </a:cubicBezTo>
                <a:cubicBezTo>
                  <a:pt x="86" y="89"/>
                  <a:pt x="91" y="96"/>
                  <a:pt x="99" y="100"/>
                </a:cubicBezTo>
                <a:cubicBezTo>
                  <a:pt x="100" y="100"/>
                  <a:pt x="100" y="100"/>
                  <a:pt x="100" y="100"/>
                </a:cubicBezTo>
                <a:lnTo>
                  <a:pt x="100" y="107"/>
                </a:lnTo>
                <a:close/>
                <a:moveTo>
                  <a:pt x="55" y="87"/>
                </a:moveTo>
                <a:cubicBezTo>
                  <a:pt x="56" y="87"/>
                  <a:pt x="56" y="87"/>
                  <a:pt x="56" y="87"/>
                </a:cubicBezTo>
                <a:cubicBezTo>
                  <a:pt x="68" y="99"/>
                  <a:pt x="80" y="102"/>
                  <a:pt x="96" y="103"/>
                </a:cubicBezTo>
                <a:cubicBezTo>
                  <a:pt x="87" y="98"/>
                  <a:pt x="82" y="90"/>
                  <a:pt x="82" y="82"/>
                </a:cubicBezTo>
                <a:cubicBezTo>
                  <a:pt x="82" y="80"/>
                  <a:pt x="82" y="79"/>
                  <a:pt x="82" y="78"/>
                </a:cubicBezTo>
                <a:cubicBezTo>
                  <a:pt x="82" y="77"/>
                  <a:pt x="82" y="77"/>
                  <a:pt x="82" y="77"/>
                </a:cubicBezTo>
                <a:cubicBezTo>
                  <a:pt x="83" y="76"/>
                  <a:pt x="83" y="76"/>
                  <a:pt x="83" y="76"/>
                </a:cubicBezTo>
                <a:cubicBezTo>
                  <a:pt x="97" y="67"/>
                  <a:pt x="105" y="54"/>
                  <a:pt x="105" y="39"/>
                </a:cubicBezTo>
                <a:cubicBezTo>
                  <a:pt x="105" y="28"/>
                  <a:pt x="101" y="18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19"/>
                  <a:pt x="89" y="29"/>
                  <a:pt x="85" y="38"/>
                </a:cubicBezTo>
                <a:cubicBezTo>
                  <a:pt x="80" y="47"/>
                  <a:pt x="74" y="54"/>
                  <a:pt x="66" y="61"/>
                </a:cubicBezTo>
                <a:cubicBezTo>
                  <a:pt x="52" y="72"/>
                  <a:pt x="33" y="79"/>
                  <a:pt x="14" y="81"/>
                </a:cubicBezTo>
                <a:cubicBezTo>
                  <a:pt x="26" y="86"/>
                  <a:pt x="40" y="88"/>
                  <a:pt x="54" y="87"/>
                </a:cubicBezTo>
                <a:lnTo>
                  <a:pt x="55" y="8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2" name="Freeform 35"/>
          <p:cNvSpPr>
            <a:spLocks noEditPoints="1"/>
          </p:cNvSpPr>
          <p:nvPr/>
        </p:nvSpPr>
        <p:spPr bwMode="auto">
          <a:xfrm>
            <a:off x="7251701" y="1416051"/>
            <a:ext cx="138113" cy="374650"/>
          </a:xfrm>
          <a:custGeom>
            <a:avLst/>
            <a:gdLst>
              <a:gd name="T0" fmla="*/ 0 w 87"/>
              <a:gd name="T1" fmla="*/ 236 h 236"/>
              <a:gd name="T2" fmla="*/ 0 w 87"/>
              <a:gd name="T3" fmla="*/ 34 h 236"/>
              <a:gd name="T4" fmla="*/ 87 w 87"/>
              <a:gd name="T5" fmla="*/ 0 h 236"/>
              <a:gd name="T6" fmla="*/ 87 w 87"/>
              <a:gd name="T7" fmla="*/ 200 h 236"/>
              <a:gd name="T8" fmla="*/ 0 w 87"/>
              <a:gd name="T9" fmla="*/ 236 h 236"/>
              <a:gd name="T10" fmla="*/ 6 w 87"/>
              <a:gd name="T11" fmla="*/ 39 h 236"/>
              <a:gd name="T12" fmla="*/ 6 w 87"/>
              <a:gd name="T13" fmla="*/ 227 h 236"/>
              <a:gd name="T14" fmla="*/ 81 w 87"/>
              <a:gd name="T15" fmla="*/ 197 h 236"/>
              <a:gd name="T16" fmla="*/ 81 w 87"/>
              <a:gd name="T17" fmla="*/ 9 h 236"/>
              <a:gd name="T18" fmla="*/ 6 w 87"/>
              <a:gd name="T19" fmla="*/ 39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7" h="236">
                <a:moveTo>
                  <a:pt x="0" y="236"/>
                </a:moveTo>
                <a:lnTo>
                  <a:pt x="0" y="34"/>
                </a:lnTo>
                <a:lnTo>
                  <a:pt x="87" y="0"/>
                </a:lnTo>
                <a:lnTo>
                  <a:pt x="87" y="200"/>
                </a:lnTo>
                <a:lnTo>
                  <a:pt x="0" y="236"/>
                </a:lnTo>
                <a:close/>
                <a:moveTo>
                  <a:pt x="6" y="39"/>
                </a:moveTo>
                <a:lnTo>
                  <a:pt x="6" y="227"/>
                </a:lnTo>
                <a:lnTo>
                  <a:pt x="81" y="197"/>
                </a:lnTo>
                <a:lnTo>
                  <a:pt x="81" y="9"/>
                </a:lnTo>
                <a:lnTo>
                  <a:pt x="6" y="3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3" name="Freeform 36"/>
          <p:cNvSpPr>
            <a:spLocks noEditPoints="1"/>
          </p:cNvSpPr>
          <p:nvPr/>
        </p:nvSpPr>
        <p:spPr bwMode="auto">
          <a:xfrm>
            <a:off x="7400926" y="1417638"/>
            <a:ext cx="147638" cy="377825"/>
          </a:xfrm>
          <a:custGeom>
            <a:avLst/>
            <a:gdLst>
              <a:gd name="T0" fmla="*/ 93 w 93"/>
              <a:gd name="T1" fmla="*/ 238 h 238"/>
              <a:gd name="T2" fmla="*/ 0 w 93"/>
              <a:gd name="T3" fmla="*/ 208 h 238"/>
              <a:gd name="T4" fmla="*/ 0 w 93"/>
              <a:gd name="T5" fmla="*/ 0 h 238"/>
              <a:gd name="T6" fmla="*/ 93 w 93"/>
              <a:gd name="T7" fmla="*/ 32 h 238"/>
              <a:gd name="T8" fmla="*/ 93 w 93"/>
              <a:gd name="T9" fmla="*/ 238 h 238"/>
              <a:gd name="T10" fmla="*/ 12 w 93"/>
              <a:gd name="T11" fmla="*/ 199 h 238"/>
              <a:gd name="T12" fmla="*/ 81 w 93"/>
              <a:gd name="T13" fmla="*/ 222 h 238"/>
              <a:gd name="T14" fmla="*/ 81 w 93"/>
              <a:gd name="T15" fmla="*/ 39 h 238"/>
              <a:gd name="T16" fmla="*/ 12 w 93"/>
              <a:gd name="T17" fmla="*/ 17 h 238"/>
              <a:gd name="T18" fmla="*/ 12 w 93"/>
              <a:gd name="T19" fmla="*/ 199 h 23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3" h="238">
                <a:moveTo>
                  <a:pt x="93" y="238"/>
                </a:moveTo>
                <a:lnTo>
                  <a:pt x="0" y="208"/>
                </a:lnTo>
                <a:lnTo>
                  <a:pt x="0" y="0"/>
                </a:lnTo>
                <a:lnTo>
                  <a:pt x="93" y="32"/>
                </a:lnTo>
                <a:lnTo>
                  <a:pt x="93" y="238"/>
                </a:lnTo>
                <a:close/>
                <a:moveTo>
                  <a:pt x="12" y="199"/>
                </a:moveTo>
                <a:lnTo>
                  <a:pt x="81" y="222"/>
                </a:lnTo>
                <a:lnTo>
                  <a:pt x="81" y="39"/>
                </a:lnTo>
                <a:lnTo>
                  <a:pt x="12" y="17"/>
                </a:lnTo>
                <a:lnTo>
                  <a:pt x="12" y="19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4" name="Freeform 37"/>
          <p:cNvSpPr>
            <a:spLocks noEditPoints="1"/>
          </p:cNvSpPr>
          <p:nvPr/>
        </p:nvSpPr>
        <p:spPr bwMode="auto">
          <a:xfrm>
            <a:off x="7559676" y="1416051"/>
            <a:ext cx="114300" cy="363538"/>
          </a:xfrm>
          <a:custGeom>
            <a:avLst/>
            <a:gdLst>
              <a:gd name="T0" fmla="*/ 0 w 72"/>
              <a:gd name="T1" fmla="*/ 229 h 229"/>
              <a:gd name="T2" fmla="*/ 0 w 72"/>
              <a:gd name="T3" fmla="*/ 28 h 229"/>
              <a:gd name="T4" fmla="*/ 72 w 72"/>
              <a:gd name="T5" fmla="*/ 0 h 229"/>
              <a:gd name="T6" fmla="*/ 72 w 72"/>
              <a:gd name="T7" fmla="*/ 200 h 229"/>
              <a:gd name="T8" fmla="*/ 0 w 72"/>
              <a:gd name="T9" fmla="*/ 229 h 229"/>
              <a:gd name="T10" fmla="*/ 6 w 72"/>
              <a:gd name="T11" fmla="*/ 33 h 229"/>
              <a:gd name="T12" fmla="*/ 6 w 72"/>
              <a:gd name="T13" fmla="*/ 221 h 229"/>
              <a:gd name="T14" fmla="*/ 66 w 72"/>
              <a:gd name="T15" fmla="*/ 197 h 229"/>
              <a:gd name="T16" fmla="*/ 66 w 72"/>
              <a:gd name="T17" fmla="*/ 9 h 229"/>
              <a:gd name="T18" fmla="*/ 6 w 72"/>
              <a:gd name="T19" fmla="*/ 33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2" h="229">
                <a:moveTo>
                  <a:pt x="0" y="229"/>
                </a:moveTo>
                <a:lnTo>
                  <a:pt x="0" y="28"/>
                </a:lnTo>
                <a:lnTo>
                  <a:pt x="72" y="0"/>
                </a:lnTo>
                <a:lnTo>
                  <a:pt x="72" y="200"/>
                </a:lnTo>
                <a:lnTo>
                  <a:pt x="0" y="229"/>
                </a:lnTo>
                <a:close/>
                <a:moveTo>
                  <a:pt x="6" y="33"/>
                </a:moveTo>
                <a:lnTo>
                  <a:pt x="6" y="221"/>
                </a:lnTo>
                <a:lnTo>
                  <a:pt x="66" y="197"/>
                </a:lnTo>
                <a:lnTo>
                  <a:pt x="66" y="9"/>
                </a:lnTo>
                <a:lnTo>
                  <a:pt x="6" y="3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6343651" y="1387476"/>
            <a:ext cx="423863" cy="431800"/>
            <a:chOff x="6343651" y="1387476"/>
            <a:chExt cx="423863" cy="431800"/>
          </a:xfrm>
          <a:solidFill>
            <a:schemeClr val="bg1">
              <a:lumMod val="50000"/>
            </a:schemeClr>
          </a:solidFill>
        </p:grpSpPr>
        <p:sp>
          <p:nvSpPr>
            <p:cNvPr id="66" name="Freeform 38"/>
            <p:cNvSpPr>
              <a:spLocks noEditPoints="1"/>
            </p:cNvSpPr>
            <p:nvPr/>
          </p:nvSpPr>
          <p:spPr bwMode="auto">
            <a:xfrm>
              <a:off x="6343651" y="1387476"/>
              <a:ext cx="423863" cy="431800"/>
            </a:xfrm>
            <a:custGeom>
              <a:avLst/>
              <a:gdLst>
                <a:gd name="T0" fmla="*/ 111 w 179"/>
                <a:gd name="T1" fmla="*/ 182 h 182"/>
                <a:gd name="T2" fmla="*/ 68 w 179"/>
                <a:gd name="T3" fmla="*/ 182 h 182"/>
                <a:gd name="T4" fmla="*/ 68 w 179"/>
                <a:gd name="T5" fmla="*/ 178 h 182"/>
                <a:gd name="T6" fmla="*/ 39 w 179"/>
                <a:gd name="T7" fmla="*/ 149 h 182"/>
                <a:gd name="T8" fmla="*/ 25 w 179"/>
                <a:gd name="T9" fmla="*/ 153 h 182"/>
                <a:gd name="T10" fmla="*/ 21 w 179"/>
                <a:gd name="T11" fmla="*/ 155 h 182"/>
                <a:gd name="T12" fmla="*/ 0 w 179"/>
                <a:gd name="T13" fmla="*/ 118 h 182"/>
                <a:gd name="T14" fmla="*/ 3 w 179"/>
                <a:gd name="T15" fmla="*/ 116 h 182"/>
                <a:gd name="T16" fmla="*/ 14 w 179"/>
                <a:gd name="T17" fmla="*/ 76 h 182"/>
                <a:gd name="T18" fmla="*/ 3 w 179"/>
                <a:gd name="T19" fmla="*/ 66 h 182"/>
                <a:gd name="T20" fmla="*/ 0 w 179"/>
                <a:gd name="T21" fmla="*/ 64 h 182"/>
                <a:gd name="T22" fmla="*/ 21 w 179"/>
                <a:gd name="T23" fmla="*/ 27 h 182"/>
                <a:gd name="T24" fmla="*/ 25 w 179"/>
                <a:gd name="T25" fmla="*/ 29 h 182"/>
                <a:gd name="T26" fmla="*/ 39 w 179"/>
                <a:gd name="T27" fmla="*/ 33 h 182"/>
                <a:gd name="T28" fmla="*/ 64 w 179"/>
                <a:gd name="T29" fmla="*/ 18 h 182"/>
                <a:gd name="T30" fmla="*/ 68 w 179"/>
                <a:gd name="T31" fmla="*/ 4 h 182"/>
                <a:gd name="T32" fmla="*/ 68 w 179"/>
                <a:gd name="T33" fmla="*/ 0 h 182"/>
                <a:gd name="T34" fmla="*/ 111 w 179"/>
                <a:gd name="T35" fmla="*/ 0 h 182"/>
                <a:gd name="T36" fmla="*/ 111 w 179"/>
                <a:gd name="T37" fmla="*/ 4 h 182"/>
                <a:gd name="T38" fmla="*/ 140 w 179"/>
                <a:gd name="T39" fmla="*/ 33 h 182"/>
                <a:gd name="T40" fmla="*/ 154 w 179"/>
                <a:gd name="T41" fmla="*/ 29 h 182"/>
                <a:gd name="T42" fmla="*/ 158 w 179"/>
                <a:gd name="T43" fmla="*/ 27 h 182"/>
                <a:gd name="T44" fmla="*/ 179 w 179"/>
                <a:gd name="T45" fmla="*/ 64 h 182"/>
                <a:gd name="T46" fmla="*/ 176 w 179"/>
                <a:gd name="T47" fmla="*/ 66 h 182"/>
                <a:gd name="T48" fmla="*/ 165 w 179"/>
                <a:gd name="T49" fmla="*/ 106 h 182"/>
                <a:gd name="T50" fmla="*/ 175 w 179"/>
                <a:gd name="T51" fmla="*/ 116 h 182"/>
                <a:gd name="T52" fmla="*/ 179 w 179"/>
                <a:gd name="T53" fmla="*/ 118 h 182"/>
                <a:gd name="T54" fmla="*/ 158 w 179"/>
                <a:gd name="T55" fmla="*/ 155 h 182"/>
                <a:gd name="T56" fmla="*/ 154 w 179"/>
                <a:gd name="T57" fmla="*/ 153 h 182"/>
                <a:gd name="T58" fmla="*/ 140 w 179"/>
                <a:gd name="T59" fmla="*/ 149 h 182"/>
                <a:gd name="T60" fmla="*/ 114 w 179"/>
                <a:gd name="T61" fmla="*/ 163 h 182"/>
                <a:gd name="T62" fmla="*/ 111 w 179"/>
                <a:gd name="T63" fmla="*/ 178 h 182"/>
                <a:gd name="T64" fmla="*/ 111 w 179"/>
                <a:gd name="T65" fmla="*/ 182 h 182"/>
                <a:gd name="T66" fmla="*/ 76 w 179"/>
                <a:gd name="T67" fmla="*/ 174 h 182"/>
                <a:gd name="T68" fmla="*/ 103 w 179"/>
                <a:gd name="T69" fmla="*/ 174 h 182"/>
                <a:gd name="T70" fmla="*/ 108 w 179"/>
                <a:gd name="T71" fmla="*/ 159 h 182"/>
                <a:gd name="T72" fmla="*/ 140 w 179"/>
                <a:gd name="T73" fmla="*/ 141 h 182"/>
                <a:gd name="T74" fmla="*/ 155 w 179"/>
                <a:gd name="T75" fmla="*/ 144 h 182"/>
                <a:gd name="T76" fmla="*/ 168 w 179"/>
                <a:gd name="T77" fmla="*/ 121 h 182"/>
                <a:gd name="T78" fmla="*/ 158 w 179"/>
                <a:gd name="T79" fmla="*/ 110 h 182"/>
                <a:gd name="T80" fmla="*/ 168 w 179"/>
                <a:gd name="T81" fmla="*/ 61 h 182"/>
                <a:gd name="T82" fmla="*/ 155 w 179"/>
                <a:gd name="T83" fmla="*/ 38 h 182"/>
                <a:gd name="T84" fmla="*/ 140 w 179"/>
                <a:gd name="T85" fmla="*/ 41 h 182"/>
                <a:gd name="T86" fmla="*/ 103 w 179"/>
                <a:gd name="T87" fmla="*/ 8 h 182"/>
                <a:gd name="T88" fmla="*/ 76 w 179"/>
                <a:gd name="T89" fmla="*/ 8 h 182"/>
                <a:gd name="T90" fmla="*/ 71 w 179"/>
                <a:gd name="T91" fmla="*/ 22 h 182"/>
                <a:gd name="T92" fmla="*/ 39 w 179"/>
                <a:gd name="T93" fmla="*/ 41 h 182"/>
                <a:gd name="T94" fmla="*/ 24 w 179"/>
                <a:gd name="T95" fmla="*/ 38 h 182"/>
                <a:gd name="T96" fmla="*/ 11 w 179"/>
                <a:gd name="T97" fmla="*/ 61 h 182"/>
                <a:gd name="T98" fmla="*/ 21 w 179"/>
                <a:gd name="T99" fmla="*/ 72 h 182"/>
                <a:gd name="T100" fmla="*/ 11 w 179"/>
                <a:gd name="T101" fmla="*/ 121 h 182"/>
                <a:gd name="T102" fmla="*/ 24 w 179"/>
                <a:gd name="T103" fmla="*/ 144 h 182"/>
                <a:gd name="T104" fmla="*/ 39 w 179"/>
                <a:gd name="T105" fmla="*/ 141 h 182"/>
                <a:gd name="T106" fmla="*/ 76 w 179"/>
                <a:gd name="T107" fmla="*/ 174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9" h="182">
                  <a:moveTo>
                    <a:pt x="111" y="182"/>
                  </a:moveTo>
                  <a:cubicBezTo>
                    <a:pt x="68" y="182"/>
                    <a:pt x="68" y="182"/>
                    <a:pt x="68" y="182"/>
                  </a:cubicBezTo>
                  <a:cubicBezTo>
                    <a:pt x="68" y="178"/>
                    <a:pt x="68" y="178"/>
                    <a:pt x="68" y="178"/>
                  </a:cubicBezTo>
                  <a:cubicBezTo>
                    <a:pt x="68" y="162"/>
                    <a:pt x="55" y="149"/>
                    <a:pt x="39" y="149"/>
                  </a:cubicBezTo>
                  <a:cubicBezTo>
                    <a:pt x="34" y="149"/>
                    <a:pt x="29" y="150"/>
                    <a:pt x="25" y="153"/>
                  </a:cubicBezTo>
                  <a:cubicBezTo>
                    <a:pt x="21" y="155"/>
                    <a:pt x="21" y="155"/>
                    <a:pt x="21" y="155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3" y="116"/>
                    <a:pt x="3" y="116"/>
                    <a:pt x="3" y="116"/>
                  </a:cubicBezTo>
                  <a:cubicBezTo>
                    <a:pt x="17" y="108"/>
                    <a:pt x="22" y="90"/>
                    <a:pt x="14" y="76"/>
                  </a:cubicBezTo>
                  <a:cubicBezTo>
                    <a:pt x="12" y="72"/>
                    <a:pt x="8" y="68"/>
                    <a:pt x="3" y="66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21" y="27"/>
                    <a:pt x="21" y="27"/>
                    <a:pt x="21" y="27"/>
                  </a:cubicBezTo>
                  <a:cubicBezTo>
                    <a:pt x="25" y="29"/>
                    <a:pt x="25" y="29"/>
                    <a:pt x="25" y="29"/>
                  </a:cubicBezTo>
                  <a:cubicBezTo>
                    <a:pt x="29" y="32"/>
                    <a:pt x="34" y="33"/>
                    <a:pt x="39" y="33"/>
                  </a:cubicBezTo>
                  <a:cubicBezTo>
                    <a:pt x="50" y="33"/>
                    <a:pt x="59" y="27"/>
                    <a:pt x="64" y="18"/>
                  </a:cubicBezTo>
                  <a:cubicBezTo>
                    <a:pt x="67" y="14"/>
                    <a:pt x="68" y="9"/>
                    <a:pt x="68" y="4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1" y="4"/>
                    <a:pt x="111" y="4"/>
                    <a:pt x="111" y="4"/>
                  </a:cubicBezTo>
                  <a:cubicBezTo>
                    <a:pt x="111" y="20"/>
                    <a:pt x="124" y="33"/>
                    <a:pt x="140" y="33"/>
                  </a:cubicBezTo>
                  <a:cubicBezTo>
                    <a:pt x="145" y="33"/>
                    <a:pt x="150" y="32"/>
                    <a:pt x="154" y="29"/>
                  </a:cubicBezTo>
                  <a:cubicBezTo>
                    <a:pt x="158" y="27"/>
                    <a:pt x="158" y="27"/>
                    <a:pt x="158" y="27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62" y="74"/>
                    <a:pt x="157" y="92"/>
                    <a:pt x="165" y="106"/>
                  </a:cubicBezTo>
                  <a:cubicBezTo>
                    <a:pt x="167" y="110"/>
                    <a:pt x="171" y="114"/>
                    <a:pt x="175" y="116"/>
                  </a:cubicBezTo>
                  <a:cubicBezTo>
                    <a:pt x="179" y="118"/>
                    <a:pt x="179" y="118"/>
                    <a:pt x="179" y="118"/>
                  </a:cubicBezTo>
                  <a:cubicBezTo>
                    <a:pt x="158" y="155"/>
                    <a:pt x="158" y="155"/>
                    <a:pt x="158" y="155"/>
                  </a:cubicBezTo>
                  <a:cubicBezTo>
                    <a:pt x="154" y="153"/>
                    <a:pt x="154" y="153"/>
                    <a:pt x="154" y="153"/>
                  </a:cubicBezTo>
                  <a:cubicBezTo>
                    <a:pt x="150" y="150"/>
                    <a:pt x="145" y="149"/>
                    <a:pt x="140" y="149"/>
                  </a:cubicBezTo>
                  <a:cubicBezTo>
                    <a:pt x="129" y="149"/>
                    <a:pt x="120" y="154"/>
                    <a:pt x="114" y="163"/>
                  </a:cubicBezTo>
                  <a:cubicBezTo>
                    <a:pt x="112" y="168"/>
                    <a:pt x="111" y="173"/>
                    <a:pt x="111" y="178"/>
                  </a:cubicBezTo>
                  <a:lnTo>
                    <a:pt x="111" y="182"/>
                  </a:lnTo>
                  <a:close/>
                  <a:moveTo>
                    <a:pt x="76" y="174"/>
                  </a:moveTo>
                  <a:cubicBezTo>
                    <a:pt x="103" y="174"/>
                    <a:pt x="103" y="174"/>
                    <a:pt x="103" y="174"/>
                  </a:cubicBezTo>
                  <a:cubicBezTo>
                    <a:pt x="103" y="169"/>
                    <a:pt x="105" y="164"/>
                    <a:pt x="108" y="159"/>
                  </a:cubicBezTo>
                  <a:cubicBezTo>
                    <a:pt x="114" y="148"/>
                    <a:pt x="126" y="141"/>
                    <a:pt x="140" y="141"/>
                  </a:cubicBezTo>
                  <a:cubicBezTo>
                    <a:pt x="145" y="141"/>
                    <a:pt x="150" y="142"/>
                    <a:pt x="155" y="144"/>
                  </a:cubicBezTo>
                  <a:cubicBezTo>
                    <a:pt x="168" y="121"/>
                    <a:pt x="168" y="121"/>
                    <a:pt x="168" y="121"/>
                  </a:cubicBezTo>
                  <a:cubicBezTo>
                    <a:pt x="164" y="118"/>
                    <a:pt x="160" y="114"/>
                    <a:pt x="158" y="110"/>
                  </a:cubicBezTo>
                  <a:cubicBezTo>
                    <a:pt x="148" y="93"/>
                    <a:pt x="153" y="72"/>
                    <a:pt x="168" y="61"/>
                  </a:cubicBezTo>
                  <a:cubicBezTo>
                    <a:pt x="155" y="38"/>
                    <a:pt x="155" y="38"/>
                    <a:pt x="155" y="38"/>
                  </a:cubicBezTo>
                  <a:cubicBezTo>
                    <a:pt x="150" y="40"/>
                    <a:pt x="145" y="41"/>
                    <a:pt x="140" y="41"/>
                  </a:cubicBezTo>
                  <a:cubicBezTo>
                    <a:pt x="121" y="41"/>
                    <a:pt x="105" y="26"/>
                    <a:pt x="103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6" y="13"/>
                    <a:pt x="74" y="18"/>
                    <a:pt x="71" y="22"/>
                  </a:cubicBezTo>
                  <a:cubicBezTo>
                    <a:pt x="65" y="34"/>
                    <a:pt x="52" y="41"/>
                    <a:pt x="39" y="41"/>
                  </a:cubicBezTo>
                  <a:cubicBezTo>
                    <a:pt x="34" y="41"/>
                    <a:pt x="29" y="40"/>
                    <a:pt x="24" y="3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15" y="64"/>
                    <a:pt x="18" y="68"/>
                    <a:pt x="21" y="72"/>
                  </a:cubicBezTo>
                  <a:cubicBezTo>
                    <a:pt x="31" y="89"/>
                    <a:pt x="26" y="110"/>
                    <a:pt x="11" y="121"/>
                  </a:cubicBezTo>
                  <a:cubicBezTo>
                    <a:pt x="24" y="144"/>
                    <a:pt x="24" y="144"/>
                    <a:pt x="24" y="144"/>
                  </a:cubicBezTo>
                  <a:cubicBezTo>
                    <a:pt x="29" y="142"/>
                    <a:pt x="34" y="141"/>
                    <a:pt x="39" y="141"/>
                  </a:cubicBezTo>
                  <a:cubicBezTo>
                    <a:pt x="58" y="141"/>
                    <a:pt x="74" y="155"/>
                    <a:pt x="76" y="17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67" name="Freeform 39"/>
            <p:cNvSpPr>
              <a:spLocks noEditPoints="1"/>
            </p:cNvSpPr>
            <p:nvPr/>
          </p:nvSpPr>
          <p:spPr bwMode="auto">
            <a:xfrm>
              <a:off x="6467476" y="1516063"/>
              <a:ext cx="177800" cy="174625"/>
            </a:xfrm>
            <a:custGeom>
              <a:avLst/>
              <a:gdLst>
                <a:gd name="T0" fmla="*/ 37 w 75"/>
                <a:gd name="T1" fmla="*/ 74 h 74"/>
                <a:gd name="T2" fmla="*/ 0 w 75"/>
                <a:gd name="T3" fmla="*/ 37 h 74"/>
                <a:gd name="T4" fmla="*/ 37 w 75"/>
                <a:gd name="T5" fmla="*/ 0 h 74"/>
                <a:gd name="T6" fmla="*/ 75 w 75"/>
                <a:gd name="T7" fmla="*/ 37 h 74"/>
                <a:gd name="T8" fmla="*/ 37 w 75"/>
                <a:gd name="T9" fmla="*/ 74 h 74"/>
                <a:gd name="T10" fmla="*/ 37 w 75"/>
                <a:gd name="T11" fmla="*/ 4 h 74"/>
                <a:gd name="T12" fmla="*/ 4 w 75"/>
                <a:gd name="T13" fmla="*/ 37 h 74"/>
                <a:gd name="T14" fmla="*/ 37 w 75"/>
                <a:gd name="T15" fmla="*/ 70 h 74"/>
                <a:gd name="T16" fmla="*/ 71 w 75"/>
                <a:gd name="T17" fmla="*/ 37 h 74"/>
                <a:gd name="T18" fmla="*/ 37 w 75"/>
                <a:gd name="T19" fmla="*/ 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74">
                  <a:moveTo>
                    <a:pt x="37" y="74"/>
                  </a:moveTo>
                  <a:cubicBezTo>
                    <a:pt x="17" y="74"/>
                    <a:pt x="0" y="57"/>
                    <a:pt x="0" y="37"/>
                  </a:cubicBezTo>
                  <a:cubicBezTo>
                    <a:pt x="0" y="16"/>
                    <a:pt x="17" y="0"/>
                    <a:pt x="37" y="0"/>
                  </a:cubicBezTo>
                  <a:cubicBezTo>
                    <a:pt x="58" y="0"/>
                    <a:pt x="75" y="16"/>
                    <a:pt x="75" y="37"/>
                  </a:cubicBezTo>
                  <a:cubicBezTo>
                    <a:pt x="75" y="57"/>
                    <a:pt x="58" y="74"/>
                    <a:pt x="37" y="74"/>
                  </a:cubicBezTo>
                  <a:close/>
                  <a:moveTo>
                    <a:pt x="37" y="4"/>
                  </a:moveTo>
                  <a:cubicBezTo>
                    <a:pt x="19" y="4"/>
                    <a:pt x="4" y="18"/>
                    <a:pt x="4" y="37"/>
                  </a:cubicBezTo>
                  <a:cubicBezTo>
                    <a:pt x="4" y="55"/>
                    <a:pt x="19" y="70"/>
                    <a:pt x="37" y="70"/>
                  </a:cubicBezTo>
                  <a:cubicBezTo>
                    <a:pt x="56" y="70"/>
                    <a:pt x="71" y="55"/>
                    <a:pt x="71" y="37"/>
                  </a:cubicBezTo>
                  <a:cubicBezTo>
                    <a:pt x="71" y="18"/>
                    <a:pt x="56" y="4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68" name="Freeform 40"/>
          <p:cNvSpPr>
            <a:spLocks noEditPoints="1"/>
          </p:cNvSpPr>
          <p:nvPr/>
        </p:nvSpPr>
        <p:spPr bwMode="auto">
          <a:xfrm>
            <a:off x="10888663" y="2606676"/>
            <a:ext cx="446088" cy="100013"/>
          </a:xfrm>
          <a:custGeom>
            <a:avLst/>
            <a:gdLst>
              <a:gd name="T0" fmla="*/ 150 w 188"/>
              <a:gd name="T1" fmla="*/ 42 h 42"/>
              <a:gd name="T2" fmla="*/ 38 w 188"/>
              <a:gd name="T3" fmla="*/ 42 h 42"/>
              <a:gd name="T4" fmla="*/ 0 w 188"/>
              <a:gd name="T5" fmla="*/ 4 h 42"/>
              <a:gd name="T6" fmla="*/ 0 w 188"/>
              <a:gd name="T7" fmla="*/ 0 h 42"/>
              <a:gd name="T8" fmla="*/ 188 w 188"/>
              <a:gd name="T9" fmla="*/ 0 h 42"/>
              <a:gd name="T10" fmla="*/ 188 w 188"/>
              <a:gd name="T11" fmla="*/ 4 h 42"/>
              <a:gd name="T12" fmla="*/ 150 w 188"/>
              <a:gd name="T13" fmla="*/ 42 h 42"/>
              <a:gd name="T14" fmla="*/ 8 w 188"/>
              <a:gd name="T15" fmla="*/ 8 h 42"/>
              <a:gd name="T16" fmla="*/ 38 w 188"/>
              <a:gd name="T17" fmla="*/ 34 h 42"/>
              <a:gd name="T18" fmla="*/ 150 w 188"/>
              <a:gd name="T19" fmla="*/ 34 h 42"/>
              <a:gd name="T20" fmla="*/ 179 w 188"/>
              <a:gd name="T21" fmla="*/ 8 h 42"/>
              <a:gd name="T22" fmla="*/ 8 w 188"/>
              <a:gd name="T23" fmla="*/ 8 h 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88" h="42">
                <a:moveTo>
                  <a:pt x="150" y="42"/>
                </a:moveTo>
                <a:cubicBezTo>
                  <a:pt x="38" y="42"/>
                  <a:pt x="38" y="42"/>
                  <a:pt x="38" y="42"/>
                </a:cubicBezTo>
                <a:cubicBezTo>
                  <a:pt x="17" y="42"/>
                  <a:pt x="0" y="25"/>
                  <a:pt x="0" y="4"/>
                </a:cubicBezTo>
                <a:cubicBezTo>
                  <a:pt x="0" y="0"/>
                  <a:pt x="0" y="0"/>
                  <a:pt x="0" y="0"/>
                </a:cubicBezTo>
                <a:cubicBezTo>
                  <a:pt x="188" y="0"/>
                  <a:pt x="188" y="0"/>
                  <a:pt x="188" y="0"/>
                </a:cubicBezTo>
                <a:cubicBezTo>
                  <a:pt x="188" y="4"/>
                  <a:pt x="188" y="4"/>
                  <a:pt x="188" y="4"/>
                </a:cubicBezTo>
                <a:cubicBezTo>
                  <a:pt x="188" y="25"/>
                  <a:pt x="171" y="42"/>
                  <a:pt x="150" y="42"/>
                </a:cubicBezTo>
                <a:close/>
                <a:moveTo>
                  <a:pt x="8" y="8"/>
                </a:moveTo>
                <a:cubicBezTo>
                  <a:pt x="10" y="23"/>
                  <a:pt x="22" y="34"/>
                  <a:pt x="38" y="34"/>
                </a:cubicBezTo>
                <a:cubicBezTo>
                  <a:pt x="150" y="34"/>
                  <a:pt x="150" y="34"/>
                  <a:pt x="150" y="34"/>
                </a:cubicBezTo>
                <a:cubicBezTo>
                  <a:pt x="165" y="34"/>
                  <a:pt x="177" y="23"/>
                  <a:pt x="179" y="8"/>
                </a:cubicBezTo>
                <a:lnTo>
                  <a:pt x="8" y="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69" name="Rectangle 41"/>
          <p:cNvSpPr>
            <a:spLocks noChangeArrowheads="1"/>
          </p:cNvSpPr>
          <p:nvPr/>
        </p:nvSpPr>
        <p:spPr bwMode="auto">
          <a:xfrm>
            <a:off x="11247438" y="2644776"/>
            <a:ext cx="19050" cy="19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0" name="Freeform 42"/>
          <p:cNvSpPr>
            <a:spLocks noEditPoints="1"/>
          </p:cNvSpPr>
          <p:nvPr/>
        </p:nvSpPr>
        <p:spPr bwMode="auto">
          <a:xfrm>
            <a:off x="10887076" y="2357438"/>
            <a:ext cx="447675" cy="233363"/>
          </a:xfrm>
          <a:custGeom>
            <a:avLst/>
            <a:gdLst>
              <a:gd name="T0" fmla="*/ 282 w 282"/>
              <a:gd name="T1" fmla="*/ 147 h 147"/>
              <a:gd name="T2" fmla="*/ 0 w 282"/>
              <a:gd name="T3" fmla="*/ 147 h 147"/>
              <a:gd name="T4" fmla="*/ 19 w 282"/>
              <a:gd name="T5" fmla="*/ 0 h 147"/>
              <a:gd name="T6" fmla="*/ 264 w 282"/>
              <a:gd name="T7" fmla="*/ 0 h 147"/>
              <a:gd name="T8" fmla="*/ 282 w 282"/>
              <a:gd name="T9" fmla="*/ 147 h 147"/>
              <a:gd name="T10" fmla="*/ 13 w 282"/>
              <a:gd name="T11" fmla="*/ 135 h 147"/>
              <a:gd name="T12" fmla="*/ 269 w 282"/>
              <a:gd name="T13" fmla="*/ 135 h 147"/>
              <a:gd name="T14" fmla="*/ 254 w 282"/>
              <a:gd name="T15" fmla="*/ 12 h 147"/>
              <a:gd name="T16" fmla="*/ 30 w 282"/>
              <a:gd name="T17" fmla="*/ 12 h 147"/>
              <a:gd name="T18" fmla="*/ 13 w 282"/>
              <a:gd name="T19" fmla="*/ 135 h 1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82" h="147">
                <a:moveTo>
                  <a:pt x="282" y="147"/>
                </a:moveTo>
                <a:lnTo>
                  <a:pt x="0" y="147"/>
                </a:lnTo>
                <a:lnTo>
                  <a:pt x="19" y="0"/>
                </a:lnTo>
                <a:lnTo>
                  <a:pt x="264" y="0"/>
                </a:lnTo>
                <a:lnTo>
                  <a:pt x="282" y="147"/>
                </a:lnTo>
                <a:close/>
                <a:moveTo>
                  <a:pt x="13" y="135"/>
                </a:moveTo>
                <a:lnTo>
                  <a:pt x="269" y="135"/>
                </a:lnTo>
                <a:lnTo>
                  <a:pt x="254" y="12"/>
                </a:lnTo>
                <a:lnTo>
                  <a:pt x="30" y="12"/>
                </a:lnTo>
                <a:lnTo>
                  <a:pt x="13" y="13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1" name="Rectangle 43"/>
          <p:cNvSpPr>
            <a:spLocks noChangeArrowheads="1"/>
          </p:cNvSpPr>
          <p:nvPr/>
        </p:nvSpPr>
        <p:spPr bwMode="auto">
          <a:xfrm>
            <a:off x="3749676" y="1598613"/>
            <a:ext cx="152400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2" name="Rectangle 44"/>
          <p:cNvSpPr>
            <a:spLocks noChangeArrowheads="1"/>
          </p:cNvSpPr>
          <p:nvPr/>
        </p:nvSpPr>
        <p:spPr bwMode="auto">
          <a:xfrm>
            <a:off x="3821113" y="1527176"/>
            <a:ext cx="9525" cy="152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3" name="Freeform 45"/>
          <p:cNvSpPr>
            <a:spLocks noEditPoints="1"/>
          </p:cNvSpPr>
          <p:nvPr/>
        </p:nvSpPr>
        <p:spPr bwMode="auto">
          <a:xfrm>
            <a:off x="1784351" y="1385888"/>
            <a:ext cx="438150" cy="438150"/>
          </a:xfrm>
          <a:custGeom>
            <a:avLst/>
            <a:gdLst>
              <a:gd name="T0" fmla="*/ 93 w 185"/>
              <a:gd name="T1" fmla="*/ 185 h 185"/>
              <a:gd name="T2" fmla="*/ 0 w 185"/>
              <a:gd name="T3" fmla="*/ 92 h 185"/>
              <a:gd name="T4" fmla="*/ 93 w 185"/>
              <a:gd name="T5" fmla="*/ 0 h 185"/>
              <a:gd name="T6" fmla="*/ 185 w 185"/>
              <a:gd name="T7" fmla="*/ 92 h 185"/>
              <a:gd name="T8" fmla="*/ 93 w 185"/>
              <a:gd name="T9" fmla="*/ 185 h 185"/>
              <a:gd name="T10" fmla="*/ 93 w 185"/>
              <a:gd name="T11" fmla="*/ 8 h 185"/>
              <a:gd name="T12" fmla="*/ 8 w 185"/>
              <a:gd name="T13" fmla="*/ 92 h 185"/>
              <a:gd name="T14" fmla="*/ 93 w 185"/>
              <a:gd name="T15" fmla="*/ 177 h 185"/>
              <a:gd name="T16" fmla="*/ 177 w 185"/>
              <a:gd name="T17" fmla="*/ 92 h 185"/>
              <a:gd name="T18" fmla="*/ 93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3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3" y="0"/>
                </a:cubicBezTo>
                <a:cubicBezTo>
                  <a:pt x="144" y="0"/>
                  <a:pt x="185" y="41"/>
                  <a:pt x="185" y="92"/>
                </a:cubicBezTo>
                <a:cubicBezTo>
                  <a:pt x="185" y="143"/>
                  <a:pt x="144" y="185"/>
                  <a:pt x="93" y="185"/>
                </a:cubicBezTo>
                <a:close/>
                <a:moveTo>
                  <a:pt x="93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3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3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4" name="Freeform 46"/>
          <p:cNvSpPr>
            <a:spLocks noEditPoints="1"/>
          </p:cNvSpPr>
          <p:nvPr/>
        </p:nvSpPr>
        <p:spPr bwMode="auto">
          <a:xfrm>
            <a:off x="1827213" y="1425576"/>
            <a:ext cx="355600" cy="355600"/>
          </a:xfrm>
          <a:custGeom>
            <a:avLst/>
            <a:gdLst>
              <a:gd name="T0" fmla="*/ 75 w 150"/>
              <a:gd name="T1" fmla="*/ 150 h 150"/>
              <a:gd name="T2" fmla="*/ 0 w 150"/>
              <a:gd name="T3" fmla="*/ 75 h 150"/>
              <a:gd name="T4" fmla="*/ 75 w 150"/>
              <a:gd name="T5" fmla="*/ 0 h 150"/>
              <a:gd name="T6" fmla="*/ 150 w 150"/>
              <a:gd name="T7" fmla="*/ 75 h 150"/>
              <a:gd name="T8" fmla="*/ 75 w 150"/>
              <a:gd name="T9" fmla="*/ 150 h 150"/>
              <a:gd name="T10" fmla="*/ 75 w 150"/>
              <a:gd name="T11" fmla="*/ 4 h 150"/>
              <a:gd name="T12" fmla="*/ 4 w 150"/>
              <a:gd name="T13" fmla="*/ 75 h 150"/>
              <a:gd name="T14" fmla="*/ 75 w 150"/>
              <a:gd name="T15" fmla="*/ 146 h 150"/>
              <a:gd name="T16" fmla="*/ 146 w 150"/>
              <a:gd name="T17" fmla="*/ 75 h 150"/>
              <a:gd name="T18" fmla="*/ 75 w 150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0" h="150">
                <a:moveTo>
                  <a:pt x="75" y="150"/>
                </a:moveTo>
                <a:cubicBezTo>
                  <a:pt x="33" y="150"/>
                  <a:pt x="0" y="117"/>
                  <a:pt x="0" y="75"/>
                </a:cubicBezTo>
                <a:cubicBezTo>
                  <a:pt x="0" y="34"/>
                  <a:pt x="33" y="0"/>
                  <a:pt x="75" y="0"/>
                </a:cubicBezTo>
                <a:cubicBezTo>
                  <a:pt x="116" y="0"/>
                  <a:pt x="150" y="34"/>
                  <a:pt x="150" y="75"/>
                </a:cubicBezTo>
                <a:cubicBezTo>
                  <a:pt x="150" y="117"/>
                  <a:pt x="116" y="150"/>
                  <a:pt x="75" y="150"/>
                </a:cubicBezTo>
                <a:close/>
                <a:moveTo>
                  <a:pt x="75" y="4"/>
                </a:moveTo>
                <a:cubicBezTo>
                  <a:pt x="35" y="4"/>
                  <a:pt x="4" y="36"/>
                  <a:pt x="4" y="75"/>
                </a:cubicBezTo>
                <a:cubicBezTo>
                  <a:pt x="4" y="115"/>
                  <a:pt x="35" y="146"/>
                  <a:pt x="75" y="146"/>
                </a:cubicBezTo>
                <a:cubicBezTo>
                  <a:pt x="114" y="146"/>
                  <a:pt x="146" y="115"/>
                  <a:pt x="146" y="75"/>
                </a:cubicBezTo>
                <a:cubicBezTo>
                  <a:pt x="146" y="36"/>
                  <a:pt x="114" y="4"/>
                  <a:pt x="7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5" name="Freeform 47"/>
          <p:cNvSpPr>
            <a:spLocks/>
          </p:cNvSpPr>
          <p:nvPr/>
        </p:nvSpPr>
        <p:spPr bwMode="auto">
          <a:xfrm>
            <a:off x="1947863" y="1546226"/>
            <a:ext cx="114300" cy="114300"/>
          </a:xfrm>
          <a:custGeom>
            <a:avLst/>
            <a:gdLst>
              <a:gd name="T0" fmla="*/ 67 w 72"/>
              <a:gd name="T1" fmla="*/ 72 h 72"/>
              <a:gd name="T2" fmla="*/ 0 w 72"/>
              <a:gd name="T3" fmla="*/ 5 h 72"/>
              <a:gd name="T4" fmla="*/ 3 w 72"/>
              <a:gd name="T5" fmla="*/ 0 h 72"/>
              <a:gd name="T6" fmla="*/ 72 w 72"/>
              <a:gd name="T7" fmla="*/ 69 h 72"/>
              <a:gd name="T8" fmla="*/ 67 w 72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67" y="72"/>
                </a:moveTo>
                <a:lnTo>
                  <a:pt x="0" y="5"/>
                </a:lnTo>
                <a:lnTo>
                  <a:pt x="3" y="0"/>
                </a:lnTo>
                <a:lnTo>
                  <a:pt x="72" y="69"/>
                </a:lnTo>
                <a:lnTo>
                  <a:pt x="67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6" name="Freeform 48"/>
          <p:cNvSpPr>
            <a:spLocks/>
          </p:cNvSpPr>
          <p:nvPr/>
        </p:nvSpPr>
        <p:spPr bwMode="auto">
          <a:xfrm>
            <a:off x="1947863" y="1546226"/>
            <a:ext cx="114300" cy="114300"/>
          </a:xfrm>
          <a:custGeom>
            <a:avLst/>
            <a:gdLst>
              <a:gd name="T0" fmla="*/ 3 w 72"/>
              <a:gd name="T1" fmla="*/ 72 h 72"/>
              <a:gd name="T2" fmla="*/ 0 w 72"/>
              <a:gd name="T3" fmla="*/ 69 h 72"/>
              <a:gd name="T4" fmla="*/ 67 w 72"/>
              <a:gd name="T5" fmla="*/ 0 h 72"/>
              <a:gd name="T6" fmla="*/ 72 w 72"/>
              <a:gd name="T7" fmla="*/ 5 h 72"/>
              <a:gd name="T8" fmla="*/ 3 w 72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2" h="72">
                <a:moveTo>
                  <a:pt x="3" y="72"/>
                </a:moveTo>
                <a:lnTo>
                  <a:pt x="0" y="69"/>
                </a:lnTo>
                <a:lnTo>
                  <a:pt x="67" y="0"/>
                </a:lnTo>
                <a:lnTo>
                  <a:pt x="72" y="5"/>
                </a:lnTo>
                <a:lnTo>
                  <a:pt x="3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7" name="Freeform 49"/>
          <p:cNvSpPr>
            <a:spLocks noEditPoints="1"/>
          </p:cNvSpPr>
          <p:nvPr/>
        </p:nvSpPr>
        <p:spPr bwMode="auto">
          <a:xfrm>
            <a:off x="2692401" y="1385888"/>
            <a:ext cx="438150" cy="438150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2 h 185"/>
              <a:gd name="T4" fmla="*/ 92 w 185"/>
              <a:gd name="T5" fmla="*/ 0 h 185"/>
              <a:gd name="T6" fmla="*/ 185 w 185"/>
              <a:gd name="T7" fmla="*/ 92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2 h 185"/>
              <a:gd name="T14" fmla="*/ 92 w 185"/>
              <a:gd name="T15" fmla="*/ 177 h 185"/>
              <a:gd name="T16" fmla="*/ 177 w 185"/>
              <a:gd name="T17" fmla="*/ 92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2" y="185"/>
                  <a:pt x="0" y="143"/>
                  <a:pt x="0" y="92"/>
                </a:cubicBezTo>
                <a:cubicBezTo>
                  <a:pt x="0" y="41"/>
                  <a:pt x="42" y="0"/>
                  <a:pt x="92" y="0"/>
                </a:cubicBezTo>
                <a:cubicBezTo>
                  <a:pt x="143" y="0"/>
                  <a:pt x="185" y="41"/>
                  <a:pt x="185" y="92"/>
                </a:cubicBezTo>
                <a:cubicBezTo>
                  <a:pt x="185" y="143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2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2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8" name="Freeform 50"/>
          <p:cNvSpPr>
            <a:spLocks noEditPoints="1"/>
          </p:cNvSpPr>
          <p:nvPr/>
        </p:nvSpPr>
        <p:spPr bwMode="auto">
          <a:xfrm>
            <a:off x="2732088" y="1425576"/>
            <a:ext cx="358775" cy="355600"/>
          </a:xfrm>
          <a:custGeom>
            <a:avLst/>
            <a:gdLst>
              <a:gd name="T0" fmla="*/ 75 w 151"/>
              <a:gd name="T1" fmla="*/ 150 h 150"/>
              <a:gd name="T2" fmla="*/ 0 w 151"/>
              <a:gd name="T3" fmla="*/ 75 h 150"/>
              <a:gd name="T4" fmla="*/ 75 w 151"/>
              <a:gd name="T5" fmla="*/ 0 h 150"/>
              <a:gd name="T6" fmla="*/ 151 w 151"/>
              <a:gd name="T7" fmla="*/ 75 h 150"/>
              <a:gd name="T8" fmla="*/ 75 w 151"/>
              <a:gd name="T9" fmla="*/ 150 h 150"/>
              <a:gd name="T10" fmla="*/ 75 w 151"/>
              <a:gd name="T11" fmla="*/ 4 h 150"/>
              <a:gd name="T12" fmla="*/ 4 w 151"/>
              <a:gd name="T13" fmla="*/ 75 h 150"/>
              <a:gd name="T14" fmla="*/ 75 w 151"/>
              <a:gd name="T15" fmla="*/ 146 h 150"/>
              <a:gd name="T16" fmla="*/ 147 w 151"/>
              <a:gd name="T17" fmla="*/ 75 h 150"/>
              <a:gd name="T18" fmla="*/ 75 w 151"/>
              <a:gd name="T19" fmla="*/ 4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51" h="150">
                <a:moveTo>
                  <a:pt x="75" y="150"/>
                </a:moveTo>
                <a:cubicBezTo>
                  <a:pt x="34" y="150"/>
                  <a:pt x="0" y="117"/>
                  <a:pt x="0" y="75"/>
                </a:cubicBezTo>
                <a:cubicBezTo>
                  <a:pt x="0" y="34"/>
                  <a:pt x="34" y="0"/>
                  <a:pt x="75" y="0"/>
                </a:cubicBezTo>
                <a:cubicBezTo>
                  <a:pt x="117" y="0"/>
                  <a:pt x="151" y="34"/>
                  <a:pt x="151" y="75"/>
                </a:cubicBezTo>
                <a:cubicBezTo>
                  <a:pt x="151" y="117"/>
                  <a:pt x="117" y="150"/>
                  <a:pt x="75" y="150"/>
                </a:cubicBezTo>
                <a:close/>
                <a:moveTo>
                  <a:pt x="75" y="4"/>
                </a:moveTo>
                <a:cubicBezTo>
                  <a:pt x="36" y="4"/>
                  <a:pt x="4" y="36"/>
                  <a:pt x="4" y="75"/>
                </a:cubicBezTo>
                <a:cubicBezTo>
                  <a:pt x="4" y="115"/>
                  <a:pt x="36" y="146"/>
                  <a:pt x="75" y="146"/>
                </a:cubicBezTo>
                <a:cubicBezTo>
                  <a:pt x="115" y="146"/>
                  <a:pt x="147" y="115"/>
                  <a:pt x="147" y="75"/>
                </a:cubicBezTo>
                <a:cubicBezTo>
                  <a:pt x="147" y="36"/>
                  <a:pt x="115" y="4"/>
                  <a:pt x="75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79" name="Rectangle 51"/>
          <p:cNvSpPr>
            <a:spLocks noChangeArrowheads="1"/>
          </p:cNvSpPr>
          <p:nvPr/>
        </p:nvSpPr>
        <p:spPr bwMode="auto">
          <a:xfrm>
            <a:off x="2836863" y="1598613"/>
            <a:ext cx="149225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0" name="Freeform 52"/>
          <p:cNvSpPr>
            <a:spLocks noEditPoints="1"/>
          </p:cNvSpPr>
          <p:nvPr/>
        </p:nvSpPr>
        <p:spPr bwMode="auto">
          <a:xfrm>
            <a:off x="10898188" y="5029201"/>
            <a:ext cx="439738" cy="439738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3 h 185"/>
              <a:gd name="T4" fmla="*/ 92 w 185"/>
              <a:gd name="T5" fmla="*/ 0 h 185"/>
              <a:gd name="T6" fmla="*/ 185 w 185"/>
              <a:gd name="T7" fmla="*/ 93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3 h 185"/>
              <a:gd name="T14" fmla="*/ 92 w 185"/>
              <a:gd name="T15" fmla="*/ 177 h 185"/>
              <a:gd name="T16" fmla="*/ 177 w 185"/>
              <a:gd name="T17" fmla="*/ 93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5" y="42"/>
                  <a:pt x="185" y="93"/>
                </a:cubicBezTo>
                <a:cubicBezTo>
                  <a:pt x="185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3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1" name="Rectangle 53"/>
          <p:cNvSpPr>
            <a:spLocks noChangeArrowheads="1"/>
          </p:cNvSpPr>
          <p:nvPr/>
        </p:nvSpPr>
        <p:spPr bwMode="auto">
          <a:xfrm>
            <a:off x="11041063" y="5245101"/>
            <a:ext cx="150813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2" name="Rectangle 54"/>
          <p:cNvSpPr>
            <a:spLocks noChangeArrowheads="1"/>
          </p:cNvSpPr>
          <p:nvPr/>
        </p:nvSpPr>
        <p:spPr bwMode="auto">
          <a:xfrm>
            <a:off x="11112501" y="5173663"/>
            <a:ext cx="9525" cy="1524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3" name="Freeform 55"/>
          <p:cNvSpPr>
            <a:spLocks noEditPoints="1"/>
          </p:cNvSpPr>
          <p:nvPr/>
        </p:nvSpPr>
        <p:spPr bwMode="auto">
          <a:xfrm>
            <a:off x="9077326" y="5029201"/>
            <a:ext cx="438150" cy="439738"/>
          </a:xfrm>
          <a:custGeom>
            <a:avLst/>
            <a:gdLst>
              <a:gd name="T0" fmla="*/ 92 w 185"/>
              <a:gd name="T1" fmla="*/ 185 h 185"/>
              <a:gd name="T2" fmla="*/ 0 w 185"/>
              <a:gd name="T3" fmla="*/ 93 h 185"/>
              <a:gd name="T4" fmla="*/ 92 w 185"/>
              <a:gd name="T5" fmla="*/ 0 h 185"/>
              <a:gd name="T6" fmla="*/ 185 w 185"/>
              <a:gd name="T7" fmla="*/ 93 h 185"/>
              <a:gd name="T8" fmla="*/ 92 w 185"/>
              <a:gd name="T9" fmla="*/ 185 h 185"/>
              <a:gd name="T10" fmla="*/ 92 w 185"/>
              <a:gd name="T11" fmla="*/ 8 h 185"/>
              <a:gd name="T12" fmla="*/ 8 w 185"/>
              <a:gd name="T13" fmla="*/ 93 h 185"/>
              <a:gd name="T14" fmla="*/ 92 w 185"/>
              <a:gd name="T15" fmla="*/ 177 h 185"/>
              <a:gd name="T16" fmla="*/ 177 w 185"/>
              <a:gd name="T17" fmla="*/ 93 h 185"/>
              <a:gd name="T18" fmla="*/ 92 w 185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5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5" y="42"/>
                  <a:pt x="185" y="93"/>
                </a:cubicBezTo>
                <a:cubicBezTo>
                  <a:pt x="185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7" y="139"/>
                  <a:pt x="177" y="93"/>
                </a:cubicBezTo>
                <a:cubicBezTo>
                  <a:pt x="177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4" name="Freeform 56"/>
          <p:cNvSpPr>
            <a:spLocks/>
          </p:cNvSpPr>
          <p:nvPr/>
        </p:nvSpPr>
        <p:spPr bwMode="auto">
          <a:xfrm>
            <a:off x="9239251" y="5192713"/>
            <a:ext cx="112713" cy="114300"/>
          </a:xfrm>
          <a:custGeom>
            <a:avLst/>
            <a:gdLst>
              <a:gd name="T0" fmla="*/ 67 w 71"/>
              <a:gd name="T1" fmla="*/ 72 h 72"/>
              <a:gd name="T2" fmla="*/ 0 w 71"/>
              <a:gd name="T3" fmla="*/ 5 h 72"/>
              <a:gd name="T4" fmla="*/ 4 w 71"/>
              <a:gd name="T5" fmla="*/ 0 h 72"/>
              <a:gd name="T6" fmla="*/ 71 w 71"/>
              <a:gd name="T7" fmla="*/ 68 h 72"/>
              <a:gd name="T8" fmla="*/ 67 w 7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67" y="72"/>
                </a:moveTo>
                <a:lnTo>
                  <a:pt x="0" y="5"/>
                </a:lnTo>
                <a:lnTo>
                  <a:pt x="4" y="0"/>
                </a:lnTo>
                <a:lnTo>
                  <a:pt x="71" y="68"/>
                </a:lnTo>
                <a:lnTo>
                  <a:pt x="67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5" name="Freeform 57"/>
          <p:cNvSpPr>
            <a:spLocks/>
          </p:cNvSpPr>
          <p:nvPr/>
        </p:nvSpPr>
        <p:spPr bwMode="auto">
          <a:xfrm>
            <a:off x="9239251" y="5192713"/>
            <a:ext cx="112713" cy="114300"/>
          </a:xfrm>
          <a:custGeom>
            <a:avLst/>
            <a:gdLst>
              <a:gd name="T0" fmla="*/ 4 w 71"/>
              <a:gd name="T1" fmla="*/ 72 h 72"/>
              <a:gd name="T2" fmla="*/ 0 w 71"/>
              <a:gd name="T3" fmla="*/ 68 h 72"/>
              <a:gd name="T4" fmla="*/ 67 w 71"/>
              <a:gd name="T5" fmla="*/ 0 h 72"/>
              <a:gd name="T6" fmla="*/ 71 w 71"/>
              <a:gd name="T7" fmla="*/ 5 h 72"/>
              <a:gd name="T8" fmla="*/ 4 w 71"/>
              <a:gd name="T9" fmla="*/ 72 h 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71" h="72">
                <a:moveTo>
                  <a:pt x="4" y="72"/>
                </a:moveTo>
                <a:lnTo>
                  <a:pt x="0" y="68"/>
                </a:lnTo>
                <a:lnTo>
                  <a:pt x="67" y="0"/>
                </a:lnTo>
                <a:lnTo>
                  <a:pt x="71" y="5"/>
                </a:lnTo>
                <a:lnTo>
                  <a:pt x="4" y="7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6" name="Freeform 58"/>
          <p:cNvSpPr>
            <a:spLocks noEditPoints="1"/>
          </p:cNvSpPr>
          <p:nvPr/>
        </p:nvSpPr>
        <p:spPr bwMode="auto">
          <a:xfrm>
            <a:off x="9985376" y="5029201"/>
            <a:ext cx="436563" cy="439738"/>
          </a:xfrm>
          <a:custGeom>
            <a:avLst/>
            <a:gdLst>
              <a:gd name="T0" fmla="*/ 92 w 184"/>
              <a:gd name="T1" fmla="*/ 185 h 185"/>
              <a:gd name="T2" fmla="*/ 0 w 184"/>
              <a:gd name="T3" fmla="*/ 93 h 185"/>
              <a:gd name="T4" fmla="*/ 92 w 184"/>
              <a:gd name="T5" fmla="*/ 0 h 185"/>
              <a:gd name="T6" fmla="*/ 184 w 184"/>
              <a:gd name="T7" fmla="*/ 93 h 185"/>
              <a:gd name="T8" fmla="*/ 92 w 184"/>
              <a:gd name="T9" fmla="*/ 185 h 185"/>
              <a:gd name="T10" fmla="*/ 92 w 184"/>
              <a:gd name="T11" fmla="*/ 8 h 185"/>
              <a:gd name="T12" fmla="*/ 8 w 184"/>
              <a:gd name="T13" fmla="*/ 93 h 185"/>
              <a:gd name="T14" fmla="*/ 92 w 184"/>
              <a:gd name="T15" fmla="*/ 177 h 185"/>
              <a:gd name="T16" fmla="*/ 176 w 184"/>
              <a:gd name="T17" fmla="*/ 93 h 185"/>
              <a:gd name="T18" fmla="*/ 92 w 184"/>
              <a:gd name="T19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" h="185">
                <a:moveTo>
                  <a:pt x="92" y="185"/>
                </a:moveTo>
                <a:cubicBezTo>
                  <a:pt x="41" y="185"/>
                  <a:pt x="0" y="144"/>
                  <a:pt x="0" y="93"/>
                </a:cubicBezTo>
                <a:cubicBezTo>
                  <a:pt x="0" y="42"/>
                  <a:pt x="41" y="0"/>
                  <a:pt x="92" y="0"/>
                </a:cubicBezTo>
                <a:cubicBezTo>
                  <a:pt x="143" y="0"/>
                  <a:pt x="184" y="42"/>
                  <a:pt x="184" y="93"/>
                </a:cubicBezTo>
                <a:cubicBezTo>
                  <a:pt x="184" y="144"/>
                  <a:pt x="143" y="185"/>
                  <a:pt x="92" y="185"/>
                </a:cubicBezTo>
                <a:close/>
                <a:moveTo>
                  <a:pt x="92" y="8"/>
                </a:moveTo>
                <a:cubicBezTo>
                  <a:pt x="46" y="8"/>
                  <a:pt x="8" y="46"/>
                  <a:pt x="8" y="93"/>
                </a:cubicBezTo>
                <a:cubicBezTo>
                  <a:pt x="8" y="139"/>
                  <a:pt x="46" y="177"/>
                  <a:pt x="92" y="177"/>
                </a:cubicBezTo>
                <a:cubicBezTo>
                  <a:pt x="139" y="177"/>
                  <a:pt x="176" y="139"/>
                  <a:pt x="176" y="93"/>
                </a:cubicBezTo>
                <a:cubicBezTo>
                  <a:pt x="176" y="46"/>
                  <a:pt x="139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87" name="Rectangle 59"/>
          <p:cNvSpPr>
            <a:spLocks noChangeArrowheads="1"/>
          </p:cNvSpPr>
          <p:nvPr/>
        </p:nvSpPr>
        <p:spPr bwMode="auto">
          <a:xfrm>
            <a:off x="10128251" y="5245101"/>
            <a:ext cx="150813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88" name="组合 87"/>
          <p:cNvGrpSpPr/>
          <p:nvPr/>
        </p:nvGrpSpPr>
        <p:grpSpPr>
          <a:xfrm>
            <a:off x="915988" y="1422401"/>
            <a:ext cx="363538" cy="363538"/>
            <a:chOff x="915988" y="1422401"/>
            <a:chExt cx="363538" cy="363538"/>
          </a:xfrm>
          <a:solidFill>
            <a:schemeClr val="bg1">
              <a:lumMod val="50000"/>
            </a:schemeClr>
          </a:solidFill>
        </p:grpSpPr>
        <p:sp>
          <p:nvSpPr>
            <p:cNvPr id="89" name="Freeform 60"/>
            <p:cNvSpPr>
              <a:spLocks noEditPoints="1"/>
            </p:cNvSpPr>
            <p:nvPr/>
          </p:nvSpPr>
          <p:spPr bwMode="auto">
            <a:xfrm>
              <a:off x="915988" y="1422401"/>
              <a:ext cx="363538" cy="363538"/>
            </a:xfrm>
            <a:custGeom>
              <a:avLst/>
              <a:gdLst>
                <a:gd name="T0" fmla="*/ 26 w 153"/>
                <a:gd name="T1" fmla="*/ 153 h 153"/>
                <a:gd name="T2" fmla="*/ 13 w 153"/>
                <a:gd name="T3" fmla="*/ 153 h 153"/>
                <a:gd name="T4" fmla="*/ 0 w 153"/>
                <a:gd name="T5" fmla="*/ 140 h 153"/>
                <a:gd name="T6" fmla="*/ 0 w 153"/>
                <a:gd name="T7" fmla="*/ 111 h 153"/>
                <a:gd name="T8" fmla="*/ 55 w 153"/>
                <a:gd name="T9" fmla="*/ 56 h 153"/>
                <a:gd name="T10" fmla="*/ 54 w 153"/>
                <a:gd name="T11" fmla="*/ 49 h 153"/>
                <a:gd name="T12" fmla="*/ 104 w 153"/>
                <a:gd name="T13" fmla="*/ 0 h 153"/>
                <a:gd name="T14" fmla="*/ 153 w 153"/>
                <a:gd name="T15" fmla="*/ 49 h 153"/>
                <a:gd name="T16" fmla="*/ 104 w 153"/>
                <a:gd name="T17" fmla="*/ 99 h 153"/>
                <a:gd name="T18" fmla="*/ 89 w 153"/>
                <a:gd name="T19" fmla="*/ 96 h 153"/>
                <a:gd name="T20" fmla="*/ 78 w 153"/>
                <a:gd name="T21" fmla="*/ 108 h 153"/>
                <a:gd name="T22" fmla="*/ 62 w 153"/>
                <a:gd name="T23" fmla="*/ 108 h 153"/>
                <a:gd name="T24" fmla="*/ 62 w 153"/>
                <a:gd name="T25" fmla="*/ 126 h 153"/>
                <a:gd name="T26" fmla="*/ 44 w 153"/>
                <a:gd name="T27" fmla="*/ 126 h 153"/>
                <a:gd name="T28" fmla="*/ 44 w 153"/>
                <a:gd name="T29" fmla="*/ 144 h 153"/>
                <a:gd name="T30" fmla="*/ 26 w 153"/>
                <a:gd name="T31" fmla="*/ 144 h 153"/>
                <a:gd name="T32" fmla="*/ 26 w 153"/>
                <a:gd name="T33" fmla="*/ 153 h 153"/>
                <a:gd name="T34" fmla="*/ 8 w 153"/>
                <a:gd name="T35" fmla="*/ 114 h 153"/>
                <a:gd name="T36" fmla="*/ 8 w 153"/>
                <a:gd name="T37" fmla="*/ 140 h 153"/>
                <a:gd name="T38" fmla="*/ 13 w 153"/>
                <a:gd name="T39" fmla="*/ 145 h 153"/>
                <a:gd name="T40" fmla="*/ 18 w 153"/>
                <a:gd name="T41" fmla="*/ 145 h 153"/>
                <a:gd name="T42" fmla="*/ 18 w 153"/>
                <a:gd name="T43" fmla="*/ 136 h 153"/>
                <a:gd name="T44" fmla="*/ 36 w 153"/>
                <a:gd name="T45" fmla="*/ 136 h 153"/>
                <a:gd name="T46" fmla="*/ 36 w 153"/>
                <a:gd name="T47" fmla="*/ 118 h 153"/>
                <a:gd name="T48" fmla="*/ 54 w 153"/>
                <a:gd name="T49" fmla="*/ 118 h 153"/>
                <a:gd name="T50" fmla="*/ 54 w 153"/>
                <a:gd name="T51" fmla="*/ 100 h 153"/>
                <a:gd name="T52" fmla="*/ 75 w 153"/>
                <a:gd name="T53" fmla="*/ 100 h 153"/>
                <a:gd name="T54" fmla="*/ 87 w 153"/>
                <a:gd name="T55" fmla="*/ 87 h 153"/>
                <a:gd name="T56" fmla="*/ 90 w 153"/>
                <a:gd name="T57" fmla="*/ 88 h 153"/>
                <a:gd name="T58" fmla="*/ 104 w 153"/>
                <a:gd name="T59" fmla="*/ 91 h 153"/>
                <a:gd name="T60" fmla="*/ 145 w 153"/>
                <a:gd name="T61" fmla="*/ 49 h 153"/>
                <a:gd name="T62" fmla="*/ 104 w 153"/>
                <a:gd name="T63" fmla="*/ 8 h 153"/>
                <a:gd name="T64" fmla="*/ 62 w 153"/>
                <a:gd name="T65" fmla="*/ 49 h 153"/>
                <a:gd name="T66" fmla="*/ 63 w 153"/>
                <a:gd name="T67" fmla="*/ 57 h 153"/>
                <a:gd name="T68" fmla="*/ 64 w 153"/>
                <a:gd name="T69" fmla="*/ 59 h 153"/>
                <a:gd name="T70" fmla="*/ 8 w 153"/>
                <a:gd name="T71" fmla="*/ 114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53" h="153">
                  <a:moveTo>
                    <a:pt x="26" y="153"/>
                  </a:moveTo>
                  <a:cubicBezTo>
                    <a:pt x="13" y="153"/>
                    <a:pt x="13" y="153"/>
                    <a:pt x="13" y="153"/>
                  </a:cubicBezTo>
                  <a:cubicBezTo>
                    <a:pt x="6" y="153"/>
                    <a:pt x="0" y="147"/>
                    <a:pt x="0" y="140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55" y="56"/>
                    <a:pt x="55" y="56"/>
                    <a:pt x="55" y="56"/>
                  </a:cubicBezTo>
                  <a:cubicBezTo>
                    <a:pt x="55" y="54"/>
                    <a:pt x="54" y="51"/>
                    <a:pt x="54" y="49"/>
                  </a:cubicBezTo>
                  <a:cubicBezTo>
                    <a:pt x="54" y="22"/>
                    <a:pt x="77" y="0"/>
                    <a:pt x="104" y="0"/>
                  </a:cubicBezTo>
                  <a:cubicBezTo>
                    <a:pt x="131" y="0"/>
                    <a:pt x="153" y="22"/>
                    <a:pt x="153" y="49"/>
                  </a:cubicBezTo>
                  <a:cubicBezTo>
                    <a:pt x="153" y="76"/>
                    <a:pt x="131" y="99"/>
                    <a:pt x="104" y="99"/>
                  </a:cubicBezTo>
                  <a:cubicBezTo>
                    <a:pt x="99" y="99"/>
                    <a:pt x="94" y="98"/>
                    <a:pt x="89" y="96"/>
                  </a:cubicBezTo>
                  <a:cubicBezTo>
                    <a:pt x="78" y="108"/>
                    <a:pt x="78" y="108"/>
                    <a:pt x="78" y="108"/>
                  </a:cubicBezTo>
                  <a:cubicBezTo>
                    <a:pt x="62" y="108"/>
                    <a:pt x="62" y="108"/>
                    <a:pt x="62" y="108"/>
                  </a:cubicBezTo>
                  <a:cubicBezTo>
                    <a:pt x="62" y="126"/>
                    <a:pt x="62" y="126"/>
                    <a:pt x="62" y="126"/>
                  </a:cubicBezTo>
                  <a:cubicBezTo>
                    <a:pt x="44" y="126"/>
                    <a:pt x="44" y="126"/>
                    <a:pt x="44" y="126"/>
                  </a:cubicBezTo>
                  <a:cubicBezTo>
                    <a:pt x="44" y="144"/>
                    <a:pt x="44" y="144"/>
                    <a:pt x="44" y="144"/>
                  </a:cubicBezTo>
                  <a:cubicBezTo>
                    <a:pt x="26" y="144"/>
                    <a:pt x="26" y="144"/>
                    <a:pt x="26" y="144"/>
                  </a:cubicBezTo>
                  <a:lnTo>
                    <a:pt x="26" y="153"/>
                  </a:lnTo>
                  <a:close/>
                  <a:moveTo>
                    <a:pt x="8" y="114"/>
                  </a:moveTo>
                  <a:cubicBezTo>
                    <a:pt x="8" y="140"/>
                    <a:pt x="8" y="140"/>
                    <a:pt x="8" y="140"/>
                  </a:cubicBezTo>
                  <a:cubicBezTo>
                    <a:pt x="8" y="143"/>
                    <a:pt x="10" y="145"/>
                    <a:pt x="13" y="145"/>
                  </a:cubicBezTo>
                  <a:cubicBezTo>
                    <a:pt x="18" y="145"/>
                    <a:pt x="18" y="145"/>
                    <a:pt x="18" y="145"/>
                  </a:cubicBezTo>
                  <a:cubicBezTo>
                    <a:pt x="18" y="136"/>
                    <a:pt x="18" y="136"/>
                    <a:pt x="18" y="136"/>
                  </a:cubicBezTo>
                  <a:cubicBezTo>
                    <a:pt x="36" y="136"/>
                    <a:pt x="36" y="136"/>
                    <a:pt x="36" y="136"/>
                  </a:cubicBezTo>
                  <a:cubicBezTo>
                    <a:pt x="36" y="118"/>
                    <a:pt x="36" y="118"/>
                    <a:pt x="36" y="118"/>
                  </a:cubicBezTo>
                  <a:cubicBezTo>
                    <a:pt x="54" y="118"/>
                    <a:pt x="54" y="118"/>
                    <a:pt x="54" y="118"/>
                  </a:cubicBezTo>
                  <a:cubicBezTo>
                    <a:pt x="54" y="100"/>
                    <a:pt x="54" y="100"/>
                    <a:pt x="54" y="100"/>
                  </a:cubicBezTo>
                  <a:cubicBezTo>
                    <a:pt x="75" y="100"/>
                    <a:pt x="75" y="100"/>
                    <a:pt x="75" y="100"/>
                  </a:cubicBezTo>
                  <a:cubicBezTo>
                    <a:pt x="87" y="87"/>
                    <a:pt x="87" y="87"/>
                    <a:pt x="87" y="87"/>
                  </a:cubicBezTo>
                  <a:cubicBezTo>
                    <a:pt x="90" y="88"/>
                    <a:pt x="90" y="88"/>
                    <a:pt x="90" y="88"/>
                  </a:cubicBezTo>
                  <a:cubicBezTo>
                    <a:pt x="94" y="90"/>
                    <a:pt x="99" y="91"/>
                    <a:pt x="104" y="91"/>
                  </a:cubicBezTo>
                  <a:cubicBezTo>
                    <a:pt x="127" y="91"/>
                    <a:pt x="145" y="72"/>
                    <a:pt x="145" y="49"/>
                  </a:cubicBezTo>
                  <a:cubicBezTo>
                    <a:pt x="145" y="26"/>
                    <a:pt x="127" y="8"/>
                    <a:pt x="104" y="8"/>
                  </a:cubicBezTo>
                  <a:cubicBezTo>
                    <a:pt x="81" y="8"/>
                    <a:pt x="62" y="26"/>
                    <a:pt x="62" y="49"/>
                  </a:cubicBezTo>
                  <a:cubicBezTo>
                    <a:pt x="62" y="52"/>
                    <a:pt x="63" y="54"/>
                    <a:pt x="63" y="57"/>
                  </a:cubicBezTo>
                  <a:cubicBezTo>
                    <a:pt x="64" y="59"/>
                    <a:pt x="64" y="59"/>
                    <a:pt x="64" y="59"/>
                  </a:cubicBezTo>
                  <a:lnTo>
                    <a:pt x="8" y="1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0" name="Freeform 61"/>
            <p:cNvSpPr>
              <a:spLocks noEditPoints="1"/>
            </p:cNvSpPr>
            <p:nvPr/>
          </p:nvSpPr>
          <p:spPr bwMode="auto">
            <a:xfrm>
              <a:off x="1146176" y="1482726"/>
              <a:ext cx="74613" cy="73025"/>
            </a:xfrm>
            <a:custGeom>
              <a:avLst/>
              <a:gdLst>
                <a:gd name="T0" fmla="*/ 16 w 31"/>
                <a:gd name="T1" fmla="*/ 31 h 31"/>
                <a:gd name="T2" fmla="*/ 0 w 31"/>
                <a:gd name="T3" fmla="*/ 15 h 31"/>
                <a:gd name="T4" fmla="*/ 16 w 31"/>
                <a:gd name="T5" fmla="*/ 0 h 31"/>
                <a:gd name="T6" fmla="*/ 31 w 31"/>
                <a:gd name="T7" fmla="*/ 15 h 31"/>
                <a:gd name="T8" fmla="*/ 16 w 31"/>
                <a:gd name="T9" fmla="*/ 31 h 31"/>
                <a:gd name="T10" fmla="*/ 16 w 31"/>
                <a:gd name="T11" fmla="*/ 4 h 31"/>
                <a:gd name="T12" fmla="*/ 4 w 31"/>
                <a:gd name="T13" fmla="*/ 15 h 31"/>
                <a:gd name="T14" fmla="*/ 16 w 31"/>
                <a:gd name="T15" fmla="*/ 27 h 31"/>
                <a:gd name="T16" fmla="*/ 27 w 31"/>
                <a:gd name="T17" fmla="*/ 15 h 31"/>
                <a:gd name="T18" fmla="*/ 16 w 31"/>
                <a:gd name="T19" fmla="*/ 4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1" h="31">
                  <a:moveTo>
                    <a:pt x="16" y="31"/>
                  </a:moveTo>
                  <a:cubicBezTo>
                    <a:pt x="7" y="31"/>
                    <a:pt x="0" y="24"/>
                    <a:pt x="0" y="15"/>
                  </a:cubicBezTo>
                  <a:cubicBezTo>
                    <a:pt x="0" y="7"/>
                    <a:pt x="7" y="0"/>
                    <a:pt x="16" y="0"/>
                  </a:cubicBezTo>
                  <a:cubicBezTo>
                    <a:pt x="24" y="0"/>
                    <a:pt x="31" y="7"/>
                    <a:pt x="31" y="15"/>
                  </a:cubicBezTo>
                  <a:cubicBezTo>
                    <a:pt x="31" y="24"/>
                    <a:pt x="24" y="31"/>
                    <a:pt x="16" y="31"/>
                  </a:cubicBezTo>
                  <a:close/>
                  <a:moveTo>
                    <a:pt x="16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2"/>
                    <a:pt x="9" y="27"/>
                    <a:pt x="16" y="27"/>
                  </a:cubicBezTo>
                  <a:cubicBezTo>
                    <a:pt x="22" y="27"/>
                    <a:pt x="27" y="22"/>
                    <a:pt x="27" y="15"/>
                  </a:cubicBezTo>
                  <a:cubicBezTo>
                    <a:pt x="27" y="9"/>
                    <a:pt x="22" y="4"/>
                    <a:pt x="1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4511676" y="1389063"/>
            <a:ext cx="449263" cy="450850"/>
            <a:chOff x="4511676" y="1389063"/>
            <a:chExt cx="449263" cy="450850"/>
          </a:xfrm>
          <a:solidFill>
            <a:schemeClr val="bg1">
              <a:lumMod val="50000"/>
            </a:schemeClr>
          </a:solidFill>
        </p:grpSpPr>
        <p:sp>
          <p:nvSpPr>
            <p:cNvPr id="92" name="Freeform 62"/>
            <p:cNvSpPr>
              <a:spLocks noEditPoints="1"/>
            </p:cNvSpPr>
            <p:nvPr/>
          </p:nvSpPr>
          <p:spPr bwMode="auto">
            <a:xfrm>
              <a:off x="4511676" y="1389063"/>
              <a:ext cx="449263" cy="450850"/>
            </a:xfrm>
            <a:custGeom>
              <a:avLst/>
              <a:gdLst>
                <a:gd name="T0" fmla="*/ 78 w 190"/>
                <a:gd name="T1" fmla="*/ 190 h 190"/>
                <a:gd name="T2" fmla="*/ 63 w 190"/>
                <a:gd name="T3" fmla="*/ 156 h 190"/>
                <a:gd name="T4" fmla="*/ 16 w 190"/>
                <a:gd name="T5" fmla="*/ 150 h 190"/>
                <a:gd name="T6" fmla="*/ 29 w 190"/>
                <a:gd name="T7" fmla="*/ 116 h 190"/>
                <a:gd name="T8" fmla="*/ 0 w 190"/>
                <a:gd name="T9" fmla="*/ 78 h 190"/>
                <a:gd name="T10" fmla="*/ 33 w 190"/>
                <a:gd name="T11" fmla="*/ 63 h 190"/>
                <a:gd name="T12" fmla="*/ 39 w 190"/>
                <a:gd name="T13" fmla="*/ 16 h 190"/>
                <a:gd name="T14" fmla="*/ 74 w 190"/>
                <a:gd name="T15" fmla="*/ 29 h 190"/>
                <a:gd name="T16" fmla="*/ 111 w 190"/>
                <a:gd name="T17" fmla="*/ 0 h 190"/>
                <a:gd name="T18" fmla="*/ 126 w 190"/>
                <a:gd name="T19" fmla="*/ 33 h 190"/>
                <a:gd name="T20" fmla="*/ 174 w 190"/>
                <a:gd name="T21" fmla="*/ 39 h 190"/>
                <a:gd name="T22" fmla="*/ 160 w 190"/>
                <a:gd name="T23" fmla="*/ 73 h 190"/>
                <a:gd name="T24" fmla="*/ 190 w 190"/>
                <a:gd name="T25" fmla="*/ 111 h 190"/>
                <a:gd name="T26" fmla="*/ 156 w 190"/>
                <a:gd name="T27" fmla="*/ 126 h 190"/>
                <a:gd name="T28" fmla="*/ 150 w 190"/>
                <a:gd name="T29" fmla="*/ 173 h 190"/>
                <a:gd name="T30" fmla="*/ 116 w 190"/>
                <a:gd name="T31" fmla="*/ 160 h 190"/>
                <a:gd name="T32" fmla="*/ 85 w 190"/>
                <a:gd name="T33" fmla="*/ 182 h 190"/>
                <a:gd name="T34" fmla="*/ 109 w 190"/>
                <a:gd name="T35" fmla="*/ 154 h 190"/>
                <a:gd name="T36" fmla="*/ 125 w 190"/>
                <a:gd name="T37" fmla="*/ 148 h 190"/>
                <a:gd name="T38" fmla="*/ 150 w 190"/>
                <a:gd name="T39" fmla="*/ 163 h 190"/>
                <a:gd name="T40" fmla="*/ 147 w 190"/>
                <a:gd name="T41" fmla="*/ 127 h 190"/>
                <a:gd name="T42" fmla="*/ 153 w 190"/>
                <a:gd name="T43" fmla="*/ 111 h 190"/>
                <a:gd name="T44" fmla="*/ 182 w 190"/>
                <a:gd name="T45" fmla="*/ 104 h 190"/>
                <a:gd name="T46" fmla="*/ 154 w 190"/>
                <a:gd name="T47" fmla="*/ 80 h 190"/>
                <a:gd name="T48" fmla="*/ 148 w 190"/>
                <a:gd name="T49" fmla="*/ 65 h 190"/>
                <a:gd name="T50" fmla="*/ 163 w 190"/>
                <a:gd name="T51" fmla="*/ 40 h 190"/>
                <a:gd name="T52" fmla="*/ 127 w 190"/>
                <a:gd name="T53" fmla="*/ 43 h 190"/>
                <a:gd name="T54" fmla="*/ 111 w 190"/>
                <a:gd name="T55" fmla="*/ 36 h 190"/>
                <a:gd name="T56" fmla="*/ 104 w 190"/>
                <a:gd name="T57" fmla="*/ 8 h 190"/>
                <a:gd name="T58" fmla="*/ 81 w 190"/>
                <a:gd name="T59" fmla="*/ 35 h 190"/>
                <a:gd name="T60" fmla="*/ 65 w 190"/>
                <a:gd name="T61" fmla="*/ 41 h 190"/>
                <a:gd name="T62" fmla="*/ 40 w 190"/>
                <a:gd name="T63" fmla="*/ 26 h 190"/>
                <a:gd name="T64" fmla="*/ 43 w 190"/>
                <a:gd name="T65" fmla="*/ 63 h 190"/>
                <a:gd name="T66" fmla="*/ 36 w 190"/>
                <a:gd name="T67" fmla="*/ 78 h 190"/>
                <a:gd name="T68" fmla="*/ 8 w 190"/>
                <a:gd name="T69" fmla="*/ 85 h 190"/>
                <a:gd name="T70" fmla="*/ 35 w 190"/>
                <a:gd name="T71" fmla="*/ 109 h 190"/>
                <a:gd name="T72" fmla="*/ 42 w 190"/>
                <a:gd name="T73" fmla="*/ 124 h 190"/>
                <a:gd name="T74" fmla="*/ 27 w 190"/>
                <a:gd name="T75" fmla="*/ 149 h 190"/>
                <a:gd name="T76" fmla="*/ 63 w 190"/>
                <a:gd name="T77" fmla="*/ 147 h 190"/>
                <a:gd name="T78" fmla="*/ 78 w 190"/>
                <a:gd name="T79" fmla="*/ 153 h 190"/>
                <a:gd name="T80" fmla="*/ 85 w 190"/>
                <a:gd name="T81" fmla="*/ 182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90" h="190">
                  <a:moveTo>
                    <a:pt x="111" y="190"/>
                  </a:moveTo>
                  <a:cubicBezTo>
                    <a:pt x="78" y="190"/>
                    <a:pt x="78" y="190"/>
                    <a:pt x="78" y="190"/>
                  </a:cubicBezTo>
                  <a:cubicBezTo>
                    <a:pt x="74" y="160"/>
                    <a:pt x="74" y="160"/>
                    <a:pt x="74" y="160"/>
                  </a:cubicBezTo>
                  <a:cubicBezTo>
                    <a:pt x="70" y="159"/>
                    <a:pt x="67" y="158"/>
                    <a:pt x="63" y="156"/>
                  </a:cubicBezTo>
                  <a:cubicBezTo>
                    <a:pt x="39" y="173"/>
                    <a:pt x="39" y="173"/>
                    <a:pt x="39" y="173"/>
                  </a:cubicBezTo>
                  <a:cubicBezTo>
                    <a:pt x="16" y="150"/>
                    <a:pt x="16" y="150"/>
                    <a:pt x="16" y="150"/>
                  </a:cubicBezTo>
                  <a:cubicBezTo>
                    <a:pt x="33" y="126"/>
                    <a:pt x="33" y="126"/>
                    <a:pt x="33" y="126"/>
                  </a:cubicBezTo>
                  <a:cubicBezTo>
                    <a:pt x="32" y="123"/>
                    <a:pt x="30" y="119"/>
                    <a:pt x="29" y="116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9" y="73"/>
                    <a:pt x="29" y="73"/>
                    <a:pt x="29" y="73"/>
                  </a:cubicBezTo>
                  <a:cubicBezTo>
                    <a:pt x="30" y="70"/>
                    <a:pt x="32" y="67"/>
                    <a:pt x="33" y="63"/>
                  </a:cubicBezTo>
                  <a:cubicBezTo>
                    <a:pt x="16" y="39"/>
                    <a:pt x="16" y="39"/>
                    <a:pt x="16" y="39"/>
                  </a:cubicBezTo>
                  <a:cubicBezTo>
                    <a:pt x="39" y="16"/>
                    <a:pt x="39" y="16"/>
                    <a:pt x="39" y="16"/>
                  </a:cubicBezTo>
                  <a:cubicBezTo>
                    <a:pt x="63" y="33"/>
                    <a:pt x="63" y="33"/>
                    <a:pt x="63" y="33"/>
                  </a:cubicBezTo>
                  <a:cubicBezTo>
                    <a:pt x="67" y="32"/>
                    <a:pt x="70" y="30"/>
                    <a:pt x="74" y="29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111" y="0"/>
                    <a:pt x="111" y="0"/>
                    <a:pt x="111" y="0"/>
                  </a:cubicBezTo>
                  <a:cubicBezTo>
                    <a:pt x="116" y="29"/>
                    <a:pt x="116" y="29"/>
                    <a:pt x="116" y="29"/>
                  </a:cubicBezTo>
                  <a:cubicBezTo>
                    <a:pt x="120" y="30"/>
                    <a:pt x="123" y="32"/>
                    <a:pt x="126" y="33"/>
                  </a:cubicBezTo>
                  <a:cubicBezTo>
                    <a:pt x="150" y="16"/>
                    <a:pt x="150" y="16"/>
                    <a:pt x="150" y="16"/>
                  </a:cubicBezTo>
                  <a:cubicBezTo>
                    <a:pt x="174" y="39"/>
                    <a:pt x="174" y="39"/>
                    <a:pt x="174" y="39"/>
                  </a:cubicBezTo>
                  <a:cubicBezTo>
                    <a:pt x="156" y="63"/>
                    <a:pt x="156" y="63"/>
                    <a:pt x="156" y="63"/>
                  </a:cubicBezTo>
                  <a:cubicBezTo>
                    <a:pt x="158" y="67"/>
                    <a:pt x="159" y="70"/>
                    <a:pt x="160" y="73"/>
                  </a:cubicBezTo>
                  <a:cubicBezTo>
                    <a:pt x="190" y="78"/>
                    <a:pt x="190" y="78"/>
                    <a:pt x="190" y="78"/>
                  </a:cubicBezTo>
                  <a:cubicBezTo>
                    <a:pt x="190" y="111"/>
                    <a:pt x="190" y="111"/>
                    <a:pt x="190" y="111"/>
                  </a:cubicBezTo>
                  <a:cubicBezTo>
                    <a:pt x="160" y="116"/>
                    <a:pt x="160" y="116"/>
                    <a:pt x="160" y="116"/>
                  </a:cubicBezTo>
                  <a:cubicBezTo>
                    <a:pt x="159" y="119"/>
                    <a:pt x="158" y="123"/>
                    <a:pt x="156" y="126"/>
                  </a:cubicBezTo>
                  <a:cubicBezTo>
                    <a:pt x="174" y="150"/>
                    <a:pt x="174" y="150"/>
                    <a:pt x="174" y="150"/>
                  </a:cubicBezTo>
                  <a:cubicBezTo>
                    <a:pt x="150" y="173"/>
                    <a:pt x="150" y="173"/>
                    <a:pt x="150" y="173"/>
                  </a:cubicBezTo>
                  <a:cubicBezTo>
                    <a:pt x="126" y="156"/>
                    <a:pt x="126" y="156"/>
                    <a:pt x="126" y="156"/>
                  </a:cubicBezTo>
                  <a:cubicBezTo>
                    <a:pt x="123" y="158"/>
                    <a:pt x="120" y="159"/>
                    <a:pt x="116" y="160"/>
                  </a:cubicBezTo>
                  <a:lnTo>
                    <a:pt x="111" y="190"/>
                  </a:lnTo>
                  <a:close/>
                  <a:moveTo>
                    <a:pt x="85" y="182"/>
                  </a:moveTo>
                  <a:cubicBezTo>
                    <a:pt x="104" y="182"/>
                    <a:pt x="104" y="182"/>
                    <a:pt x="104" y="182"/>
                  </a:cubicBezTo>
                  <a:cubicBezTo>
                    <a:pt x="109" y="154"/>
                    <a:pt x="109" y="154"/>
                    <a:pt x="109" y="154"/>
                  </a:cubicBezTo>
                  <a:cubicBezTo>
                    <a:pt x="111" y="153"/>
                    <a:pt x="111" y="153"/>
                    <a:pt x="111" y="153"/>
                  </a:cubicBezTo>
                  <a:cubicBezTo>
                    <a:pt x="116" y="152"/>
                    <a:pt x="120" y="150"/>
                    <a:pt x="125" y="148"/>
                  </a:cubicBezTo>
                  <a:cubicBezTo>
                    <a:pt x="127" y="147"/>
                    <a:pt x="127" y="147"/>
                    <a:pt x="127" y="147"/>
                  </a:cubicBezTo>
                  <a:cubicBezTo>
                    <a:pt x="150" y="163"/>
                    <a:pt x="150" y="163"/>
                    <a:pt x="150" y="163"/>
                  </a:cubicBezTo>
                  <a:cubicBezTo>
                    <a:pt x="163" y="149"/>
                    <a:pt x="163" y="149"/>
                    <a:pt x="163" y="149"/>
                  </a:cubicBezTo>
                  <a:cubicBezTo>
                    <a:pt x="147" y="127"/>
                    <a:pt x="147" y="127"/>
                    <a:pt x="147" y="127"/>
                  </a:cubicBezTo>
                  <a:cubicBezTo>
                    <a:pt x="148" y="124"/>
                    <a:pt x="148" y="124"/>
                    <a:pt x="148" y="124"/>
                  </a:cubicBezTo>
                  <a:cubicBezTo>
                    <a:pt x="150" y="120"/>
                    <a:pt x="152" y="116"/>
                    <a:pt x="153" y="111"/>
                  </a:cubicBezTo>
                  <a:cubicBezTo>
                    <a:pt x="154" y="109"/>
                    <a:pt x="154" y="109"/>
                    <a:pt x="154" y="109"/>
                  </a:cubicBezTo>
                  <a:cubicBezTo>
                    <a:pt x="182" y="104"/>
                    <a:pt x="182" y="104"/>
                    <a:pt x="182" y="104"/>
                  </a:cubicBezTo>
                  <a:cubicBezTo>
                    <a:pt x="182" y="85"/>
                    <a:pt x="182" y="85"/>
                    <a:pt x="182" y="85"/>
                  </a:cubicBezTo>
                  <a:cubicBezTo>
                    <a:pt x="154" y="80"/>
                    <a:pt x="154" y="80"/>
                    <a:pt x="154" y="80"/>
                  </a:cubicBezTo>
                  <a:cubicBezTo>
                    <a:pt x="153" y="78"/>
                    <a:pt x="153" y="78"/>
                    <a:pt x="153" y="78"/>
                  </a:cubicBezTo>
                  <a:cubicBezTo>
                    <a:pt x="152" y="73"/>
                    <a:pt x="150" y="69"/>
                    <a:pt x="148" y="65"/>
                  </a:cubicBezTo>
                  <a:cubicBezTo>
                    <a:pt x="147" y="63"/>
                    <a:pt x="147" y="63"/>
                    <a:pt x="147" y="63"/>
                  </a:cubicBezTo>
                  <a:cubicBezTo>
                    <a:pt x="163" y="40"/>
                    <a:pt x="163" y="40"/>
                    <a:pt x="163" y="40"/>
                  </a:cubicBezTo>
                  <a:cubicBezTo>
                    <a:pt x="150" y="26"/>
                    <a:pt x="150" y="26"/>
                    <a:pt x="150" y="26"/>
                  </a:cubicBezTo>
                  <a:cubicBezTo>
                    <a:pt x="127" y="43"/>
                    <a:pt x="127" y="43"/>
                    <a:pt x="127" y="43"/>
                  </a:cubicBezTo>
                  <a:cubicBezTo>
                    <a:pt x="125" y="41"/>
                    <a:pt x="125" y="41"/>
                    <a:pt x="125" y="41"/>
                  </a:cubicBezTo>
                  <a:cubicBezTo>
                    <a:pt x="120" y="39"/>
                    <a:pt x="116" y="37"/>
                    <a:pt x="111" y="36"/>
                  </a:cubicBezTo>
                  <a:cubicBezTo>
                    <a:pt x="109" y="35"/>
                    <a:pt x="109" y="35"/>
                    <a:pt x="109" y="35"/>
                  </a:cubicBezTo>
                  <a:cubicBezTo>
                    <a:pt x="104" y="8"/>
                    <a:pt x="104" y="8"/>
                    <a:pt x="104" y="8"/>
                  </a:cubicBezTo>
                  <a:cubicBezTo>
                    <a:pt x="85" y="8"/>
                    <a:pt x="85" y="8"/>
                    <a:pt x="85" y="8"/>
                  </a:cubicBezTo>
                  <a:cubicBezTo>
                    <a:pt x="81" y="35"/>
                    <a:pt x="81" y="35"/>
                    <a:pt x="81" y="35"/>
                  </a:cubicBezTo>
                  <a:cubicBezTo>
                    <a:pt x="78" y="36"/>
                    <a:pt x="78" y="36"/>
                    <a:pt x="78" y="36"/>
                  </a:cubicBezTo>
                  <a:cubicBezTo>
                    <a:pt x="74" y="37"/>
                    <a:pt x="69" y="39"/>
                    <a:pt x="65" y="41"/>
                  </a:cubicBezTo>
                  <a:cubicBezTo>
                    <a:pt x="63" y="43"/>
                    <a:pt x="63" y="43"/>
                    <a:pt x="63" y="43"/>
                  </a:cubicBezTo>
                  <a:cubicBezTo>
                    <a:pt x="40" y="26"/>
                    <a:pt x="40" y="26"/>
                    <a:pt x="40" y="26"/>
                  </a:cubicBezTo>
                  <a:cubicBezTo>
                    <a:pt x="27" y="40"/>
                    <a:pt x="27" y="40"/>
                    <a:pt x="27" y="40"/>
                  </a:cubicBezTo>
                  <a:cubicBezTo>
                    <a:pt x="43" y="63"/>
                    <a:pt x="43" y="63"/>
                    <a:pt x="43" y="63"/>
                  </a:cubicBezTo>
                  <a:cubicBezTo>
                    <a:pt x="42" y="65"/>
                    <a:pt x="42" y="65"/>
                    <a:pt x="42" y="65"/>
                  </a:cubicBezTo>
                  <a:cubicBezTo>
                    <a:pt x="39" y="69"/>
                    <a:pt x="37" y="74"/>
                    <a:pt x="36" y="78"/>
                  </a:cubicBezTo>
                  <a:cubicBezTo>
                    <a:pt x="35" y="80"/>
                    <a:pt x="35" y="80"/>
                    <a:pt x="35" y="80"/>
                  </a:cubicBezTo>
                  <a:cubicBezTo>
                    <a:pt x="8" y="85"/>
                    <a:pt x="8" y="85"/>
                    <a:pt x="8" y="85"/>
                  </a:cubicBezTo>
                  <a:cubicBezTo>
                    <a:pt x="8" y="104"/>
                    <a:pt x="8" y="104"/>
                    <a:pt x="8" y="104"/>
                  </a:cubicBezTo>
                  <a:cubicBezTo>
                    <a:pt x="35" y="109"/>
                    <a:pt x="35" y="109"/>
                    <a:pt x="35" y="109"/>
                  </a:cubicBezTo>
                  <a:cubicBezTo>
                    <a:pt x="36" y="111"/>
                    <a:pt x="36" y="111"/>
                    <a:pt x="36" y="111"/>
                  </a:cubicBezTo>
                  <a:cubicBezTo>
                    <a:pt x="37" y="116"/>
                    <a:pt x="39" y="120"/>
                    <a:pt x="42" y="124"/>
                  </a:cubicBezTo>
                  <a:cubicBezTo>
                    <a:pt x="43" y="127"/>
                    <a:pt x="43" y="127"/>
                    <a:pt x="43" y="127"/>
                  </a:cubicBezTo>
                  <a:cubicBezTo>
                    <a:pt x="27" y="149"/>
                    <a:pt x="27" y="149"/>
                    <a:pt x="27" y="149"/>
                  </a:cubicBezTo>
                  <a:cubicBezTo>
                    <a:pt x="40" y="163"/>
                    <a:pt x="40" y="163"/>
                    <a:pt x="40" y="163"/>
                  </a:cubicBezTo>
                  <a:cubicBezTo>
                    <a:pt x="63" y="147"/>
                    <a:pt x="63" y="147"/>
                    <a:pt x="63" y="147"/>
                  </a:cubicBezTo>
                  <a:cubicBezTo>
                    <a:pt x="65" y="148"/>
                    <a:pt x="65" y="148"/>
                    <a:pt x="65" y="148"/>
                  </a:cubicBezTo>
                  <a:cubicBezTo>
                    <a:pt x="69" y="150"/>
                    <a:pt x="74" y="152"/>
                    <a:pt x="78" y="153"/>
                  </a:cubicBezTo>
                  <a:cubicBezTo>
                    <a:pt x="81" y="154"/>
                    <a:pt x="81" y="154"/>
                    <a:pt x="81" y="154"/>
                  </a:cubicBezTo>
                  <a:lnTo>
                    <a:pt x="85" y="1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3" name="Freeform 63"/>
            <p:cNvSpPr>
              <a:spLocks noEditPoints="1"/>
            </p:cNvSpPr>
            <p:nvPr/>
          </p:nvSpPr>
          <p:spPr bwMode="auto">
            <a:xfrm>
              <a:off x="4670426" y="1549401"/>
              <a:ext cx="131763" cy="131763"/>
            </a:xfrm>
            <a:custGeom>
              <a:avLst/>
              <a:gdLst>
                <a:gd name="T0" fmla="*/ 28 w 56"/>
                <a:gd name="T1" fmla="*/ 56 h 56"/>
                <a:gd name="T2" fmla="*/ 0 w 56"/>
                <a:gd name="T3" fmla="*/ 28 h 56"/>
                <a:gd name="T4" fmla="*/ 28 w 56"/>
                <a:gd name="T5" fmla="*/ 0 h 56"/>
                <a:gd name="T6" fmla="*/ 56 w 56"/>
                <a:gd name="T7" fmla="*/ 28 h 56"/>
                <a:gd name="T8" fmla="*/ 28 w 56"/>
                <a:gd name="T9" fmla="*/ 56 h 56"/>
                <a:gd name="T10" fmla="*/ 28 w 56"/>
                <a:gd name="T11" fmla="*/ 4 h 56"/>
                <a:gd name="T12" fmla="*/ 4 w 56"/>
                <a:gd name="T13" fmla="*/ 28 h 56"/>
                <a:gd name="T14" fmla="*/ 28 w 56"/>
                <a:gd name="T15" fmla="*/ 52 h 56"/>
                <a:gd name="T16" fmla="*/ 52 w 56"/>
                <a:gd name="T17" fmla="*/ 28 h 56"/>
                <a:gd name="T18" fmla="*/ 28 w 56"/>
                <a:gd name="T19" fmla="*/ 4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56"/>
                  </a:moveTo>
                  <a:cubicBezTo>
                    <a:pt x="12" y="56"/>
                    <a:pt x="0" y="43"/>
                    <a:pt x="0" y="28"/>
                  </a:cubicBezTo>
                  <a:cubicBezTo>
                    <a:pt x="0" y="12"/>
                    <a:pt x="12" y="0"/>
                    <a:pt x="28" y="0"/>
                  </a:cubicBezTo>
                  <a:cubicBezTo>
                    <a:pt x="43" y="0"/>
                    <a:pt x="56" y="12"/>
                    <a:pt x="56" y="28"/>
                  </a:cubicBezTo>
                  <a:cubicBezTo>
                    <a:pt x="56" y="43"/>
                    <a:pt x="43" y="56"/>
                    <a:pt x="28" y="56"/>
                  </a:cubicBezTo>
                  <a:close/>
                  <a:moveTo>
                    <a:pt x="28" y="4"/>
                  </a:moveTo>
                  <a:cubicBezTo>
                    <a:pt x="15" y="4"/>
                    <a:pt x="4" y="14"/>
                    <a:pt x="4" y="28"/>
                  </a:cubicBezTo>
                  <a:cubicBezTo>
                    <a:pt x="4" y="41"/>
                    <a:pt x="15" y="52"/>
                    <a:pt x="28" y="52"/>
                  </a:cubicBezTo>
                  <a:cubicBezTo>
                    <a:pt x="41" y="52"/>
                    <a:pt x="52" y="41"/>
                    <a:pt x="52" y="28"/>
                  </a:cubicBezTo>
                  <a:cubicBezTo>
                    <a:pt x="52" y="14"/>
                    <a:pt x="41" y="4"/>
                    <a:pt x="2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94" name="Freeform 64"/>
          <p:cNvSpPr>
            <a:spLocks noEditPoints="1"/>
          </p:cNvSpPr>
          <p:nvPr/>
        </p:nvSpPr>
        <p:spPr bwMode="auto">
          <a:xfrm>
            <a:off x="5424488" y="1385888"/>
            <a:ext cx="433388" cy="431800"/>
          </a:xfrm>
          <a:custGeom>
            <a:avLst/>
            <a:gdLst>
              <a:gd name="T0" fmla="*/ 77 w 183"/>
              <a:gd name="T1" fmla="*/ 165 h 182"/>
              <a:gd name="T2" fmla="*/ 46 w 183"/>
              <a:gd name="T3" fmla="*/ 171 h 182"/>
              <a:gd name="T4" fmla="*/ 35 w 183"/>
              <a:gd name="T5" fmla="*/ 164 h 182"/>
              <a:gd name="T6" fmla="*/ 29 w 183"/>
              <a:gd name="T7" fmla="*/ 133 h 182"/>
              <a:gd name="T8" fmla="*/ 18 w 183"/>
              <a:gd name="T9" fmla="*/ 106 h 182"/>
              <a:gd name="T10" fmla="*/ 0 w 183"/>
              <a:gd name="T11" fmla="*/ 80 h 182"/>
              <a:gd name="T12" fmla="*/ 3 w 183"/>
              <a:gd name="T13" fmla="*/ 67 h 182"/>
              <a:gd name="T14" fmla="*/ 29 w 183"/>
              <a:gd name="T15" fmla="*/ 49 h 182"/>
              <a:gd name="T16" fmla="*/ 49 w 183"/>
              <a:gd name="T17" fmla="*/ 29 h 182"/>
              <a:gd name="T18" fmla="*/ 67 w 183"/>
              <a:gd name="T19" fmla="*/ 3 h 182"/>
              <a:gd name="T20" fmla="*/ 80 w 183"/>
              <a:gd name="T21" fmla="*/ 0 h 182"/>
              <a:gd name="T22" fmla="*/ 107 w 183"/>
              <a:gd name="T23" fmla="*/ 17 h 182"/>
              <a:gd name="T24" fmla="*/ 133 w 183"/>
              <a:gd name="T25" fmla="*/ 28 h 182"/>
              <a:gd name="T26" fmla="*/ 164 w 183"/>
              <a:gd name="T27" fmla="*/ 35 h 182"/>
              <a:gd name="T28" fmla="*/ 171 w 183"/>
              <a:gd name="T29" fmla="*/ 46 h 182"/>
              <a:gd name="T30" fmla="*/ 165 w 183"/>
              <a:gd name="T31" fmla="*/ 77 h 182"/>
              <a:gd name="T32" fmla="*/ 165 w 183"/>
              <a:gd name="T33" fmla="*/ 106 h 182"/>
              <a:gd name="T34" fmla="*/ 171 w 183"/>
              <a:gd name="T35" fmla="*/ 136 h 182"/>
              <a:gd name="T36" fmla="*/ 164 w 183"/>
              <a:gd name="T37" fmla="*/ 148 h 182"/>
              <a:gd name="T38" fmla="*/ 133 w 183"/>
              <a:gd name="T39" fmla="*/ 154 h 182"/>
              <a:gd name="T40" fmla="*/ 107 w 183"/>
              <a:gd name="T41" fmla="*/ 165 h 182"/>
              <a:gd name="T42" fmla="*/ 87 w 183"/>
              <a:gd name="T43" fmla="*/ 174 h 182"/>
              <a:gd name="T44" fmla="*/ 102 w 183"/>
              <a:gd name="T45" fmla="*/ 158 h 182"/>
              <a:gd name="T46" fmla="*/ 119 w 183"/>
              <a:gd name="T47" fmla="*/ 170 h 182"/>
              <a:gd name="T48" fmla="*/ 127 w 183"/>
              <a:gd name="T49" fmla="*/ 149 h 182"/>
              <a:gd name="T50" fmla="*/ 147 w 183"/>
              <a:gd name="T51" fmla="*/ 153 h 182"/>
              <a:gd name="T52" fmla="*/ 146 w 183"/>
              <a:gd name="T53" fmla="*/ 131 h 182"/>
              <a:gd name="T54" fmla="*/ 167 w 183"/>
              <a:gd name="T55" fmla="*/ 127 h 182"/>
              <a:gd name="T56" fmla="*/ 157 w 183"/>
              <a:gd name="T57" fmla="*/ 107 h 182"/>
              <a:gd name="T58" fmla="*/ 175 w 183"/>
              <a:gd name="T59" fmla="*/ 96 h 182"/>
              <a:gd name="T60" fmla="*/ 158 w 183"/>
              <a:gd name="T61" fmla="*/ 81 h 182"/>
              <a:gd name="T62" fmla="*/ 170 w 183"/>
              <a:gd name="T63" fmla="*/ 64 h 182"/>
              <a:gd name="T64" fmla="*/ 149 w 183"/>
              <a:gd name="T65" fmla="*/ 56 h 182"/>
              <a:gd name="T66" fmla="*/ 154 w 183"/>
              <a:gd name="T67" fmla="*/ 36 h 182"/>
              <a:gd name="T68" fmla="*/ 131 w 183"/>
              <a:gd name="T69" fmla="*/ 37 h 182"/>
              <a:gd name="T70" fmla="*/ 128 w 183"/>
              <a:gd name="T71" fmla="*/ 16 h 182"/>
              <a:gd name="T72" fmla="*/ 107 w 183"/>
              <a:gd name="T73" fmla="*/ 26 h 182"/>
              <a:gd name="T74" fmla="*/ 96 w 183"/>
              <a:gd name="T75" fmla="*/ 8 h 182"/>
              <a:gd name="T76" fmla="*/ 81 w 183"/>
              <a:gd name="T77" fmla="*/ 25 h 182"/>
              <a:gd name="T78" fmla="*/ 64 w 183"/>
              <a:gd name="T79" fmla="*/ 13 h 182"/>
              <a:gd name="T80" fmla="*/ 57 w 183"/>
              <a:gd name="T81" fmla="*/ 34 h 182"/>
              <a:gd name="T82" fmla="*/ 36 w 183"/>
              <a:gd name="T83" fmla="*/ 29 h 182"/>
              <a:gd name="T84" fmla="*/ 37 w 183"/>
              <a:gd name="T85" fmla="*/ 51 h 182"/>
              <a:gd name="T86" fmla="*/ 16 w 183"/>
              <a:gd name="T87" fmla="*/ 55 h 182"/>
              <a:gd name="T88" fmla="*/ 26 w 183"/>
              <a:gd name="T89" fmla="*/ 75 h 182"/>
              <a:gd name="T90" fmla="*/ 8 w 183"/>
              <a:gd name="T91" fmla="*/ 87 h 182"/>
              <a:gd name="T92" fmla="*/ 25 w 183"/>
              <a:gd name="T93" fmla="*/ 102 h 182"/>
              <a:gd name="T94" fmla="*/ 13 w 183"/>
              <a:gd name="T95" fmla="*/ 119 h 182"/>
              <a:gd name="T96" fmla="*/ 34 w 183"/>
              <a:gd name="T97" fmla="*/ 126 h 182"/>
              <a:gd name="T98" fmla="*/ 29 w 183"/>
              <a:gd name="T99" fmla="*/ 147 h 182"/>
              <a:gd name="T100" fmla="*/ 52 w 183"/>
              <a:gd name="T101" fmla="*/ 146 h 182"/>
              <a:gd name="T102" fmla="*/ 55 w 183"/>
              <a:gd name="T103" fmla="*/ 166 h 182"/>
              <a:gd name="T104" fmla="*/ 76 w 183"/>
              <a:gd name="T105" fmla="*/ 157 h 182"/>
              <a:gd name="T106" fmla="*/ 87 w 183"/>
              <a:gd name="T107" fmla="*/ 174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83" h="182">
                <a:moveTo>
                  <a:pt x="103" y="182"/>
                </a:moveTo>
                <a:cubicBezTo>
                  <a:pt x="80" y="182"/>
                  <a:pt x="80" y="182"/>
                  <a:pt x="80" y="182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77" y="165"/>
                  <a:pt x="77" y="165"/>
                  <a:pt x="77" y="165"/>
                </a:cubicBezTo>
                <a:cubicBezTo>
                  <a:pt x="67" y="180"/>
                  <a:pt x="67" y="180"/>
                  <a:pt x="67" y="180"/>
                </a:cubicBezTo>
                <a:cubicBezTo>
                  <a:pt x="46" y="171"/>
                  <a:pt x="46" y="171"/>
                  <a:pt x="46" y="171"/>
                </a:cubicBezTo>
                <a:cubicBezTo>
                  <a:pt x="50" y="154"/>
                  <a:pt x="50" y="154"/>
                  <a:pt x="50" y="154"/>
                </a:cubicBezTo>
                <a:cubicBezTo>
                  <a:pt x="50" y="154"/>
                  <a:pt x="50" y="154"/>
                  <a:pt x="49" y="154"/>
                </a:cubicBezTo>
                <a:cubicBezTo>
                  <a:pt x="35" y="164"/>
                  <a:pt x="35" y="164"/>
                  <a:pt x="35" y="164"/>
                </a:cubicBezTo>
                <a:cubicBezTo>
                  <a:pt x="19" y="148"/>
                  <a:pt x="19" y="148"/>
                  <a:pt x="19" y="148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29" y="133"/>
                  <a:pt x="29" y="133"/>
                  <a:pt x="29" y="133"/>
                </a:cubicBezTo>
                <a:cubicBezTo>
                  <a:pt x="12" y="136"/>
                  <a:pt x="12" y="136"/>
                  <a:pt x="12" y="136"/>
                </a:cubicBezTo>
                <a:cubicBezTo>
                  <a:pt x="3" y="116"/>
                  <a:pt x="3" y="116"/>
                  <a:pt x="3" y="11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18" y="106"/>
                  <a:pt x="18" y="106"/>
                  <a:pt x="18" y="106"/>
                </a:cubicBezTo>
                <a:cubicBezTo>
                  <a:pt x="0" y="102"/>
                  <a:pt x="0" y="102"/>
                  <a:pt x="0" y="102"/>
                </a:cubicBezTo>
                <a:cubicBezTo>
                  <a:pt x="0" y="80"/>
                  <a:pt x="0" y="80"/>
                  <a:pt x="0" y="80"/>
                </a:cubicBezTo>
                <a:cubicBezTo>
                  <a:pt x="18" y="77"/>
                  <a:pt x="18" y="77"/>
                  <a:pt x="18" y="77"/>
                </a:cubicBezTo>
                <a:cubicBezTo>
                  <a:pt x="18" y="77"/>
                  <a:pt x="18" y="76"/>
                  <a:pt x="18" y="76"/>
                </a:cubicBezTo>
                <a:cubicBezTo>
                  <a:pt x="3" y="67"/>
                  <a:pt x="3" y="67"/>
                  <a:pt x="3" y="67"/>
                </a:cubicBezTo>
                <a:cubicBezTo>
                  <a:pt x="12" y="46"/>
                  <a:pt x="12" y="46"/>
                  <a:pt x="12" y="46"/>
                </a:cubicBezTo>
                <a:cubicBezTo>
                  <a:pt x="29" y="50"/>
                  <a:pt x="29" y="50"/>
                  <a:pt x="29" y="50"/>
                </a:cubicBezTo>
                <a:cubicBezTo>
                  <a:pt x="29" y="49"/>
                  <a:pt x="29" y="49"/>
                  <a:pt x="29" y="49"/>
                </a:cubicBezTo>
                <a:cubicBezTo>
                  <a:pt x="19" y="35"/>
                  <a:pt x="19" y="35"/>
                  <a:pt x="19" y="35"/>
                </a:cubicBezTo>
                <a:cubicBezTo>
                  <a:pt x="35" y="19"/>
                  <a:pt x="35" y="19"/>
                  <a:pt x="35" y="19"/>
                </a:cubicBezTo>
                <a:cubicBezTo>
                  <a:pt x="49" y="29"/>
                  <a:pt x="49" y="29"/>
                  <a:pt x="49" y="29"/>
                </a:cubicBezTo>
                <a:cubicBezTo>
                  <a:pt x="50" y="29"/>
                  <a:pt x="50" y="28"/>
                  <a:pt x="50" y="28"/>
                </a:cubicBezTo>
                <a:cubicBezTo>
                  <a:pt x="46" y="11"/>
                  <a:pt x="46" y="11"/>
                  <a:pt x="46" y="11"/>
                </a:cubicBezTo>
                <a:cubicBezTo>
                  <a:pt x="67" y="3"/>
                  <a:pt x="67" y="3"/>
                  <a:pt x="67" y="3"/>
                </a:cubicBezTo>
                <a:cubicBezTo>
                  <a:pt x="77" y="17"/>
                  <a:pt x="77" y="17"/>
                  <a:pt x="77" y="17"/>
                </a:cubicBezTo>
                <a:cubicBezTo>
                  <a:pt x="77" y="17"/>
                  <a:pt x="77" y="17"/>
                  <a:pt x="77" y="17"/>
                </a:cubicBezTo>
                <a:cubicBezTo>
                  <a:pt x="80" y="0"/>
                  <a:pt x="80" y="0"/>
                  <a:pt x="80" y="0"/>
                </a:cubicBezTo>
                <a:cubicBezTo>
                  <a:pt x="103" y="0"/>
                  <a:pt x="103" y="0"/>
                  <a:pt x="103" y="0"/>
                </a:cubicBezTo>
                <a:cubicBezTo>
                  <a:pt x="106" y="17"/>
                  <a:pt x="106" y="17"/>
                  <a:pt x="106" y="17"/>
                </a:cubicBezTo>
                <a:cubicBezTo>
                  <a:pt x="106" y="17"/>
                  <a:pt x="106" y="17"/>
                  <a:pt x="107" y="17"/>
                </a:cubicBezTo>
                <a:cubicBezTo>
                  <a:pt x="116" y="3"/>
                  <a:pt x="116" y="3"/>
                  <a:pt x="116" y="3"/>
                </a:cubicBezTo>
                <a:cubicBezTo>
                  <a:pt x="137" y="11"/>
                  <a:pt x="137" y="11"/>
                  <a:pt x="137" y="11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3" y="29"/>
                  <a:pt x="134" y="29"/>
                </a:cubicBezTo>
                <a:cubicBezTo>
                  <a:pt x="148" y="19"/>
                  <a:pt x="148" y="19"/>
                  <a:pt x="148" y="19"/>
                </a:cubicBezTo>
                <a:cubicBezTo>
                  <a:pt x="164" y="35"/>
                  <a:pt x="164" y="35"/>
                  <a:pt x="164" y="35"/>
                </a:cubicBezTo>
                <a:cubicBezTo>
                  <a:pt x="154" y="49"/>
                  <a:pt x="154" y="49"/>
                  <a:pt x="154" y="49"/>
                </a:cubicBezTo>
                <a:cubicBezTo>
                  <a:pt x="154" y="49"/>
                  <a:pt x="154" y="49"/>
                  <a:pt x="154" y="50"/>
                </a:cubicBezTo>
                <a:cubicBezTo>
                  <a:pt x="171" y="46"/>
                  <a:pt x="171" y="46"/>
                  <a:pt x="171" y="46"/>
                </a:cubicBezTo>
                <a:cubicBezTo>
                  <a:pt x="180" y="67"/>
                  <a:pt x="180" y="67"/>
                  <a:pt x="180" y="67"/>
                </a:cubicBezTo>
                <a:cubicBezTo>
                  <a:pt x="165" y="76"/>
                  <a:pt x="165" y="76"/>
                  <a:pt x="165" y="76"/>
                </a:cubicBezTo>
                <a:cubicBezTo>
                  <a:pt x="165" y="76"/>
                  <a:pt x="165" y="77"/>
                  <a:pt x="165" y="77"/>
                </a:cubicBezTo>
                <a:cubicBezTo>
                  <a:pt x="183" y="80"/>
                  <a:pt x="183" y="80"/>
                  <a:pt x="183" y="80"/>
                </a:cubicBezTo>
                <a:cubicBezTo>
                  <a:pt x="183" y="102"/>
                  <a:pt x="183" y="102"/>
                  <a:pt x="183" y="102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65" y="106"/>
                  <a:pt x="165" y="106"/>
                  <a:pt x="165" y="106"/>
                </a:cubicBezTo>
                <a:cubicBezTo>
                  <a:pt x="180" y="116"/>
                  <a:pt x="180" y="116"/>
                  <a:pt x="180" y="116"/>
                </a:cubicBezTo>
                <a:cubicBezTo>
                  <a:pt x="171" y="136"/>
                  <a:pt x="171" y="136"/>
                  <a:pt x="171" y="136"/>
                </a:cubicBezTo>
                <a:cubicBezTo>
                  <a:pt x="154" y="133"/>
                  <a:pt x="154" y="133"/>
                  <a:pt x="154" y="133"/>
                </a:cubicBezTo>
                <a:cubicBezTo>
                  <a:pt x="154" y="133"/>
                  <a:pt x="154" y="133"/>
                  <a:pt x="154" y="133"/>
                </a:cubicBezTo>
                <a:cubicBezTo>
                  <a:pt x="164" y="148"/>
                  <a:pt x="164" y="148"/>
                  <a:pt x="164" y="148"/>
                </a:cubicBezTo>
                <a:cubicBezTo>
                  <a:pt x="148" y="164"/>
                  <a:pt x="148" y="164"/>
                  <a:pt x="148" y="164"/>
                </a:cubicBezTo>
                <a:cubicBezTo>
                  <a:pt x="134" y="154"/>
                  <a:pt x="134" y="154"/>
                  <a:pt x="134" y="154"/>
                </a:cubicBezTo>
                <a:cubicBezTo>
                  <a:pt x="133" y="154"/>
                  <a:pt x="133" y="154"/>
                  <a:pt x="133" y="154"/>
                </a:cubicBezTo>
                <a:cubicBezTo>
                  <a:pt x="137" y="171"/>
                  <a:pt x="137" y="171"/>
                  <a:pt x="137" y="171"/>
                </a:cubicBezTo>
                <a:cubicBezTo>
                  <a:pt x="116" y="180"/>
                  <a:pt x="116" y="180"/>
                  <a:pt x="116" y="180"/>
                </a:cubicBezTo>
                <a:cubicBezTo>
                  <a:pt x="107" y="165"/>
                  <a:pt x="107" y="165"/>
                  <a:pt x="107" y="165"/>
                </a:cubicBezTo>
                <a:cubicBezTo>
                  <a:pt x="106" y="165"/>
                  <a:pt x="106" y="165"/>
                  <a:pt x="106" y="165"/>
                </a:cubicBezTo>
                <a:lnTo>
                  <a:pt x="103" y="182"/>
                </a:lnTo>
                <a:close/>
                <a:moveTo>
                  <a:pt x="87" y="174"/>
                </a:moveTo>
                <a:cubicBezTo>
                  <a:pt x="96" y="174"/>
                  <a:pt x="96" y="174"/>
                  <a:pt x="96" y="174"/>
                </a:cubicBezTo>
                <a:cubicBezTo>
                  <a:pt x="99" y="158"/>
                  <a:pt x="99" y="158"/>
                  <a:pt x="99" y="158"/>
                </a:cubicBezTo>
                <a:cubicBezTo>
                  <a:pt x="102" y="158"/>
                  <a:pt x="102" y="158"/>
                  <a:pt x="102" y="158"/>
                </a:cubicBezTo>
                <a:cubicBezTo>
                  <a:pt x="104" y="157"/>
                  <a:pt x="106" y="157"/>
                  <a:pt x="107" y="157"/>
                </a:cubicBezTo>
                <a:cubicBezTo>
                  <a:pt x="110" y="156"/>
                  <a:pt x="110" y="156"/>
                  <a:pt x="110" y="156"/>
                </a:cubicBezTo>
                <a:cubicBezTo>
                  <a:pt x="119" y="170"/>
                  <a:pt x="119" y="170"/>
                  <a:pt x="119" y="170"/>
                </a:cubicBezTo>
                <a:cubicBezTo>
                  <a:pt x="128" y="166"/>
                  <a:pt x="128" y="166"/>
                  <a:pt x="128" y="166"/>
                </a:cubicBezTo>
                <a:cubicBezTo>
                  <a:pt x="124" y="150"/>
                  <a:pt x="124" y="150"/>
                  <a:pt x="124" y="150"/>
                </a:cubicBezTo>
                <a:cubicBezTo>
                  <a:pt x="127" y="149"/>
                  <a:pt x="127" y="149"/>
                  <a:pt x="127" y="149"/>
                </a:cubicBezTo>
                <a:cubicBezTo>
                  <a:pt x="128" y="148"/>
                  <a:pt x="130" y="147"/>
                  <a:pt x="131" y="146"/>
                </a:cubicBezTo>
                <a:cubicBezTo>
                  <a:pt x="134" y="144"/>
                  <a:pt x="134" y="144"/>
                  <a:pt x="134" y="144"/>
                </a:cubicBezTo>
                <a:cubicBezTo>
                  <a:pt x="147" y="153"/>
                  <a:pt x="147" y="153"/>
                  <a:pt x="147" y="153"/>
                </a:cubicBezTo>
                <a:cubicBezTo>
                  <a:pt x="154" y="147"/>
                  <a:pt x="154" y="147"/>
                  <a:pt x="154" y="147"/>
                </a:cubicBezTo>
                <a:cubicBezTo>
                  <a:pt x="144" y="133"/>
                  <a:pt x="144" y="133"/>
                  <a:pt x="144" y="133"/>
                </a:cubicBezTo>
                <a:cubicBezTo>
                  <a:pt x="146" y="131"/>
                  <a:pt x="146" y="131"/>
                  <a:pt x="146" y="131"/>
                </a:cubicBezTo>
                <a:cubicBezTo>
                  <a:pt x="147" y="129"/>
                  <a:pt x="148" y="128"/>
                  <a:pt x="149" y="126"/>
                </a:cubicBezTo>
                <a:cubicBezTo>
                  <a:pt x="150" y="124"/>
                  <a:pt x="150" y="124"/>
                  <a:pt x="150" y="124"/>
                </a:cubicBezTo>
                <a:cubicBezTo>
                  <a:pt x="167" y="127"/>
                  <a:pt x="167" y="127"/>
                  <a:pt x="167" y="127"/>
                </a:cubicBezTo>
                <a:cubicBezTo>
                  <a:pt x="170" y="119"/>
                  <a:pt x="170" y="119"/>
                  <a:pt x="170" y="119"/>
                </a:cubicBezTo>
                <a:cubicBezTo>
                  <a:pt x="156" y="110"/>
                  <a:pt x="156" y="110"/>
                  <a:pt x="156" y="110"/>
                </a:cubicBezTo>
                <a:cubicBezTo>
                  <a:pt x="157" y="107"/>
                  <a:pt x="157" y="107"/>
                  <a:pt x="157" y="107"/>
                </a:cubicBezTo>
                <a:cubicBezTo>
                  <a:pt x="157" y="105"/>
                  <a:pt x="158" y="103"/>
                  <a:pt x="158" y="102"/>
                </a:cubicBezTo>
                <a:cubicBezTo>
                  <a:pt x="158" y="99"/>
                  <a:pt x="158" y="99"/>
                  <a:pt x="158" y="99"/>
                </a:cubicBezTo>
                <a:cubicBezTo>
                  <a:pt x="175" y="96"/>
                  <a:pt x="175" y="96"/>
                  <a:pt x="175" y="96"/>
                </a:cubicBezTo>
                <a:cubicBezTo>
                  <a:pt x="175" y="87"/>
                  <a:pt x="175" y="87"/>
                  <a:pt x="175" y="87"/>
                </a:cubicBezTo>
                <a:cubicBezTo>
                  <a:pt x="158" y="84"/>
                  <a:pt x="158" y="84"/>
                  <a:pt x="158" y="84"/>
                </a:cubicBezTo>
                <a:cubicBezTo>
                  <a:pt x="158" y="81"/>
                  <a:pt x="158" y="81"/>
                  <a:pt x="158" y="81"/>
                </a:cubicBezTo>
                <a:cubicBezTo>
                  <a:pt x="158" y="79"/>
                  <a:pt x="157" y="77"/>
                  <a:pt x="157" y="75"/>
                </a:cubicBezTo>
                <a:cubicBezTo>
                  <a:pt x="156" y="72"/>
                  <a:pt x="156" y="72"/>
                  <a:pt x="156" y="72"/>
                </a:cubicBezTo>
                <a:cubicBezTo>
                  <a:pt x="170" y="64"/>
                  <a:pt x="170" y="64"/>
                  <a:pt x="170" y="64"/>
                </a:cubicBezTo>
                <a:cubicBezTo>
                  <a:pt x="167" y="55"/>
                  <a:pt x="167" y="55"/>
                  <a:pt x="167" y="55"/>
                </a:cubicBezTo>
                <a:cubicBezTo>
                  <a:pt x="151" y="59"/>
                  <a:pt x="151" y="59"/>
                  <a:pt x="151" y="59"/>
                </a:cubicBezTo>
                <a:cubicBezTo>
                  <a:pt x="149" y="56"/>
                  <a:pt x="149" y="56"/>
                  <a:pt x="149" y="56"/>
                </a:cubicBezTo>
                <a:cubicBezTo>
                  <a:pt x="148" y="55"/>
                  <a:pt x="147" y="53"/>
                  <a:pt x="146" y="51"/>
                </a:cubicBezTo>
                <a:cubicBezTo>
                  <a:pt x="144" y="49"/>
                  <a:pt x="144" y="49"/>
                  <a:pt x="144" y="49"/>
                </a:cubicBezTo>
                <a:cubicBezTo>
                  <a:pt x="154" y="36"/>
                  <a:pt x="154" y="36"/>
                  <a:pt x="154" y="36"/>
                </a:cubicBezTo>
                <a:cubicBezTo>
                  <a:pt x="147" y="29"/>
                  <a:pt x="147" y="29"/>
                  <a:pt x="147" y="29"/>
                </a:cubicBezTo>
                <a:cubicBezTo>
                  <a:pt x="134" y="38"/>
                  <a:pt x="134" y="38"/>
                  <a:pt x="134" y="38"/>
                </a:cubicBezTo>
                <a:cubicBezTo>
                  <a:pt x="131" y="37"/>
                  <a:pt x="131" y="37"/>
                  <a:pt x="131" y="37"/>
                </a:cubicBezTo>
                <a:cubicBezTo>
                  <a:pt x="130" y="36"/>
                  <a:pt x="128" y="35"/>
                  <a:pt x="127" y="34"/>
                </a:cubicBezTo>
                <a:cubicBezTo>
                  <a:pt x="124" y="32"/>
                  <a:pt x="124" y="32"/>
                  <a:pt x="124" y="32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19" y="13"/>
                  <a:pt x="119" y="13"/>
                  <a:pt x="119" y="13"/>
                </a:cubicBezTo>
                <a:cubicBezTo>
                  <a:pt x="110" y="26"/>
                  <a:pt x="110" y="26"/>
                  <a:pt x="110" y="26"/>
                </a:cubicBezTo>
                <a:cubicBezTo>
                  <a:pt x="107" y="26"/>
                  <a:pt x="107" y="26"/>
                  <a:pt x="107" y="26"/>
                </a:cubicBezTo>
                <a:cubicBezTo>
                  <a:pt x="106" y="25"/>
                  <a:pt x="104" y="25"/>
                  <a:pt x="102" y="25"/>
                </a:cubicBezTo>
                <a:cubicBezTo>
                  <a:pt x="99" y="24"/>
                  <a:pt x="99" y="24"/>
                  <a:pt x="99" y="24"/>
                </a:cubicBezTo>
                <a:cubicBezTo>
                  <a:pt x="96" y="8"/>
                  <a:pt x="96" y="8"/>
                  <a:pt x="96" y="8"/>
                </a:cubicBezTo>
                <a:cubicBezTo>
                  <a:pt x="87" y="8"/>
                  <a:pt x="87" y="8"/>
                  <a:pt x="87" y="8"/>
                </a:cubicBezTo>
                <a:cubicBezTo>
                  <a:pt x="84" y="24"/>
                  <a:pt x="84" y="24"/>
                  <a:pt x="84" y="24"/>
                </a:cubicBezTo>
                <a:cubicBezTo>
                  <a:pt x="81" y="25"/>
                  <a:pt x="81" y="25"/>
                  <a:pt x="81" y="25"/>
                </a:cubicBezTo>
                <a:cubicBezTo>
                  <a:pt x="79" y="25"/>
                  <a:pt x="77" y="25"/>
                  <a:pt x="76" y="26"/>
                </a:cubicBezTo>
                <a:cubicBezTo>
                  <a:pt x="73" y="26"/>
                  <a:pt x="73" y="26"/>
                  <a:pt x="73" y="26"/>
                </a:cubicBezTo>
                <a:cubicBezTo>
                  <a:pt x="64" y="13"/>
                  <a:pt x="64" y="13"/>
                  <a:pt x="64" y="13"/>
                </a:cubicBezTo>
                <a:cubicBezTo>
                  <a:pt x="55" y="16"/>
                  <a:pt x="55" y="16"/>
                  <a:pt x="55" y="16"/>
                </a:cubicBezTo>
                <a:cubicBezTo>
                  <a:pt x="59" y="32"/>
                  <a:pt x="59" y="32"/>
                  <a:pt x="59" y="32"/>
                </a:cubicBezTo>
                <a:cubicBezTo>
                  <a:pt x="57" y="34"/>
                  <a:pt x="57" y="34"/>
                  <a:pt x="57" y="34"/>
                </a:cubicBezTo>
                <a:cubicBezTo>
                  <a:pt x="55" y="35"/>
                  <a:pt x="53" y="36"/>
                  <a:pt x="52" y="37"/>
                </a:cubicBezTo>
                <a:cubicBezTo>
                  <a:pt x="50" y="39"/>
                  <a:pt x="50" y="39"/>
                  <a:pt x="50" y="39"/>
                </a:cubicBezTo>
                <a:cubicBezTo>
                  <a:pt x="36" y="29"/>
                  <a:pt x="36" y="29"/>
                  <a:pt x="36" y="29"/>
                </a:cubicBezTo>
                <a:cubicBezTo>
                  <a:pt x="29" y="36"/>
                  <a:pt x="29" y="36"/>
                  <a:pt x="29" y="36"/>
                </a:cubicBezTo>
                <a:cubicBezTo>
                  <a:pt x="39" y="49"/>
                  <a:pt x="39" y="49"/>
                  <a:pt x="39" y="49"/>
                </a:cubicBezTo>
                <a:cubicBezTo>
                  <a:pt x="37" y="51"/>
                  <a:pt x="37" y="51"/>
                  <a:pt x="37" y="51"/>
                </a:cubicBezTo>
                <a:cubicBezTo>
                  <a:pt x="36" y="53"/>
                  <a:pt x="35" y="55"/>
                  <a:pt x="34" y="56"/>
                </a:cubicBezTo>
                <a:cubicBezTo>
                  <a:pt x="33" y="59"/>
                  <a:pt x="33" y="59"/>
                  <a:pt x="33" y="59"/>
                </a:cubicBezTo>
                <a:cubicBezTo>
                  <a:pt x="16" y="55"/>
                  <a:pt x="16" y="55"/>
                  <a:pt x="16" y="55"/>
                </a:cubicBezTo>
                <a:cubicBezTo>
                  <a:pt x="13" y="64"/>
                  <a:pt x="13" y="64"/>
                  <a:pt x="13" y="64"/>
                </a:cubicBezTo>
                <a:cubicBezTo>
                  <a:pt x="27" y="72"/>
                  <a:pt x="27" y="72"/>
                  <a:pt x="27" y="72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7"/>
                  <a:pt x="25" y="79"/>
                  <a:pt x="25" y="81"/>
                </a:cubicBezTo>
                <a:cubicBezTo>
                  <a:pt x="25" y="84"/>
                  <a:pt x="25" y="84"/>
                  <a:pt x="25" y="84"/>
                </a:cubicBezTo>
                <a:cubicBezTo>
                  <a:pt x="8" y="87"/>
                  <a:pt x="8" y="87"/>
                  <a:pt x="8" y="87"/>
                </a:cubicBezTo>
                <a:cubicBezTo>
                  <a:pt x="8" y="96"/>
                  <a:pt x="8" y="96"/>
                  <a:pt x="8" y="96"/>
                </a:cubicBezTo>
                <a:cubicBezTo>
                  <a:pt x="25" y="99"/>
                  <a:pt x="25" y="99"/>
                  <a:pt x="25" y="99"/>
                </a:cubicBezTo>
                <a:cubicBezTo>
                  <a:pt x="25" y="102"/>
                  <a:pt x="25" y="102"/>
                  <a:pt x="25" y="102"/>
                </a:cubicBezTo>
                <a:cubicBezTo>
                  <a:pt x="25" y="103"/>
                  <a:pt x="26" y="105"/>
                  <a:pt x="26" y="107"/>
                </a:cubicBezTo>
                <a:cubicBezTo>
                  <a:pt x="27" y="110"/>
                  <a:pt x="27" y="110"/>
                  <a:pt x="27" y="110"/>
                </a:cubicBezTo>
                <a:cubicBezTo>
                  <a:pt x="13" y="119"/>
                  <a:pt x="13" y="119"/>
                  <a:pt x="13" y="119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33" y="124"/>
                  <a:pt x="33" y="124"/>
                  <a:pt x="33" y="124"/>
                </a:cubicBezTo>
                <a:cubicBezTo>
                  <a:pt x="34" y="126"/>
                  <a:pt x="34" y="126"/>
                  <a:pt x="34" y="126"/>
                </a:cubicBezTo>
                <a:cubicBezTo>
                  <a:pt x="35" y="128"/>
                  <a:pt x="36" y="129"/>
                  <a:pt x="37" y="131"/>
                </a:cubicBezTo>
                <a:cubicBezTo>
                  <a:pt x="39" y="133"/>
                  <a:pt x="39" y="133"/>
                  <a:pt x="39" y="133"/>
                </a:cubicBezTo>
                <a:cubicBezTo>
                  <a:pt x="29" y="147"/>
                  <a:pt x="29" y="147"/>
                  <a:pt x="29" y="147"/>
                </a:cubicBezTo>
                <a:cubicBezTo>
                  <a:pt x="36" y="153"/>
                  <a:pt x="36" y="153"/>
                  <a:pt x="36" y="153"/>
                </a:cubicBezTo>
                <a:cubicBezTo>
                  <a:pt x="50" y="144"/>
                  <a:pt x="50" y="144"/>
                  <a:pt x="50" y="144"/>
                </a:cubicBezTo>
                <a:cubicBezTo>
                  <a:pt x="52" y="146"/>
                  <a:pt x="52" y="146"/>
                  <a:pt x="52" y="146"/>
                </a:cubicBezTo>
                <a:cubicBezTo>
                  <a:pt x="53" y="147"/>
                  <a:pt x="55" y="148"/>
                  <a:pt x="56" y="149"/>
                </a:cubicBezTo>
                <a:cubicBezTo>
                  <a:pt x="59" y="150"/>
                  <a:pt x="59" y="150"/>
                  <a:pt x="59" y="150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4" y="170"/>
                  <a:pt x="64" y="170"/>
                  <a:pt x="64" y="170"/>
                </a:cubicBezTo>
                <a:cubicBezTo>
                  <a:pt x="73" y="156"/>
                  <a:pt x="73" y="156"/>
                  <a:pt x="73" y="156"/>
                </a:cubicBezTo>
                <a:cubicBezTo>
                  <a:pt x="76" y="157"/>
                  <a:pt x="76" y="157"/>
                  <a:pt x="76" y="157"/>
                </a:cubicBezTo>
                <a:cubicBezTo>
                  <a:pt x="77" y="157"/>
                  <a:pt x="79" y="157"/>
                  <a:pt x="81" y="158"/>
                </a:cubicBezTo>
                <a:cubicBezTo>
                  <a:pt x="84" y="158"/>
                  <a:pt x="84" y="158"/>
                  <a:pt x="84" y="158"/>
                </a:cubicBezTo>
                <a:lnTo>
                  <a:pt x="87" y="17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5" name="Freeform 65"/>
          <p:cNvSpPr>
            <a:spLocks noEditPoints="1"/>
          </p:cNvSpPr>
          <p:nvPr/>
        </p:nvSpPr>
        <p:spPr bwMode="auto">
          <a:xfrm>
            <a:off x="5554663" y="1516063"/>
            <a:ext cx="173038" cy="173038"/>
          </a:xfrm>
          <a:custGeom>
            <a:avLst/>
            <a:gdLst>
              <a:gd name="T0" fmla="*/ 37 w 73"/>
              <a:gd name="T1" fmla="*/ 73 h 73"/>
              <a:gd name="T2" fmla="*/ 0 w 73"/>
              <a:gd name="T3" fmla="*/ 36 h 73"/>
              <a:gd name="T4" fmla="*/ 37 w 73"/>
              <a:gd name="T5" fmla="*/ 0 h 73"/>
              <a:gd name="T6" fmla="*/ 73 w 73"/>
              <a:gd name="T7" fmla="*/ 36 h 73"/>
              <a:gd name="T8" fmla="*/ 37 w 73"/>
              <a:gd name="T9" fmla="*/ 73 h 73"/>
              <a:gd name="T10" fmla="*/ 37 w 73"/>
              <a:gd name="T11" fmla="*/ 4 h 73"/>
              <a:gd name="T12" fmla="*/ 4 w 73"/>
              <a:gd name="T13" fmla="*/ 36 h 73"/>
              <a:gd name="T14" fmla="*/ 37 w 73"/>
              <a:gd name="T15" fmla="*/ 69 h 73"/>
              <a:gd name="T16" fmla="*/ 69 w 73"/>
              <a:gd name="T17" fmla="*/ 36 h 73"/>
              <a:gd name="T18" fmla="*/ 37 w 73"/>
              <a:gd name="T19" fmla="*/ 4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3" h="73">
                <a:moveTo>
                  <a:pt x="37" y="73"/>
                </a:moveTo>
                <a:cubicBezTo>
                  <a:pt x="16" y="73"/>
                  <a:pt x="0" y="56"/>
                  <a:pt x="0" y="36"/>
                </a:cubicBezTo>
                <a:cubicBezTo>
                  <a:pt x="0" y="16"/>
                  <a:pt x="16" y="0"/>
                  <a:pt x="37" y="0"/>
                </a:cubicBezTo>
                <a:cubicBezTo>
                  <a:pt x="57" y="0"/>
                  <a:pt x="73" y="16"/>
                  <a:pt x="73" y="36"/>
                </a:cubicBezTo>
                <a:cubicBezTo>
                  <a:pt x="73" y="56"/>
                  <a:pt x="57" y="73"/>
                  <a:pt x="37" y="73"/>
                </a:cubicBezTo>
                <a:close/>
                <a:moveTo>
                  <a:pt x="37" y="4"/>
                </a:moveTo>
                <a:cubicBezTo>
                  <a:pt x="19" y="4"/>
                  <a:pt x="4" y="18"/>
                  <a:pt x="4" y="36"/>
                </a:cubicBezTo>
                <a:cubicBezTo>
                  <a:pt x="4" y="54"/>
                  <a:pt x="19" y="69"/>
                  <a:pt x="37" y="69"/>
                </a:cubicBezTo>
                <a:cubicBezTo>
                  <a:pt x="54" y="69"/>
                  <a:pt x="69" y="54"/>
                  <a:pt x="69" y="36"/>
                </a:cubicBezTo>
                <a:cubicBezTo>
                  <a:pt x="69" y="18"/>
                  <a:pt x="54" y="4"/>
                  <a:pt x="37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6" name="Freeform 66"/>
          <p:cNvSpPr>
            <a:spLocks noEditPoints="1"/>
          </p:cNvSpPr>
          <p:nvPr/>
        </p:nvSpPr>
        <p:spPr bwMode="auto">
          <a:xfrm>
            <a:off x="10968038" y="1470026"/>
            <a:ext cx="285750" cy="352425"/>
          </a:xfrm>
          <a:custGeom>
            <a:avLst/>
            <a:gdLst>
              <a:gd name="T0" fmla="*/ 89 w 121"/>
              <a:gd name="T1" fmla="*/ 148 h 148"/>
              <a:gd name="T2" fmla="*/ 33 w 121"/>
              <a:gd name="T3" fmla="*/ 148 h 148"/>
              <a:gd name="T4" fmla="*/ 13 w 121"/>
              <a:gd name="T5" fmla="*/ 128 h 148"/>
              <a:gd name="T6" fmla="*/ 0 w 121"/>
              <a:gd name="T7" fmla="*/ 0 h 148"/>
              <a:gd name="T8" fmla="*/ 121 w 121"/>
              <a:gd name="T9" fmla="*/ 0 h 148"/>
              <a:gd name="T10" fmla="*/ 109 w 121"/>
              <a:gd name="T11" fmla="*/ 128 h 148"/>
              <a:gd name="T12" fmla="*/ 89 w 121"/>
              <a:gd name="T13" fmla="*/ 148 h 148"/>
              <a:gd name="T14" fmla="*/ 9 w 121"/>
              <a:gd name="T15" fmla="*/ 8 h 148"/>
              <a:gd name="T16" fmla="*/ 21 w 121"/>
              <a:gd name="T17" fmla="*/ 127 h 148"/>
              <a:gd name="T18" fmla="*/ 33 w 121"/>
              <a:gd name="T19" fmla="*/ 140 h 148"/>
              <a:gd name="T20" fmla="*/ 89 w 121"/>
              <a:gd name="T21" fmla="*/ 140 h 148"/>
              <a:gd name="T22" fmla="*/ 101 w 121"/>
              <a:gd name="T23" fmla="*/ 128 h 148"/>
              <a:gd name="T24" fmla="*/ 112 w 121"/>
              <a:gd name="T25" fmla="*/ 8 h 148"/>
              <a:gd name="T26" fmla="*/ 9 w 121"/>
              <a:gd name="T27" fmla="*/ 8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21" h="148">
                <a:moveTo>
                  <a:pt x="89" y="148"/>
                </a:moveTo>
                <a:cubicBezTo>
                  <a:pt x="33" y="148"/>
                  <a:pt x="33" y="148"/>
                  <a:pt x="33" y="148"/>
                </a:cubicBezTo>
                <a:cubicBezTo>
                  <a:pt x="21" y="148"/>
                  <a:pt x="13" y="139"/>
                  <a:pt x="13" y="128"/>
                </a:cubicBezTo>
                <a:cubicBezTo>
                  <a:pt x="0" y="0"/>
                  <a:pt x="0" y="0"/>
                  <a:pt x="0" y="0"/>
                </a:cubicBezTo>
                <a:cubicBezTo>
                  <a:pt x="121" y="0"/>
                  <a:pt x="121" y="0"/>
                  <a:pt x="121" y="0"/>
                </a:cubicBezTo>
                <a:cubicBezTo>
                  <a:pt x="109" y="128"/>
                  <a:pt x="109" y="128"/>
                  <a:pt x="109" y="128"/>
                </a:cubicBezTo>
                <a:cubicBezTo>
                  <a:pt x="109" y="139"/>
                  <a:pt x="100" y="148"/>
                  <a:pt x="89" y="148"/>
                </a:cubicBezTo>
                <a:close/>
                <a:moveTo>
                  <a:pt x="9" y="8"/>
                </a:moveTo>
                <a:cubicBezTo>
                  <a:pt x="21" y="127"/>
                  <a:pt x="21" y="127"/>
                  <a:pt x="21" y="127"/>
                </a:cubicBezTo>
                <a:cubicBezTo>
                  <a:pt x="21" y="134"/>
                  <a:pt x="26" y="140"/>
                  <a:pt x="33" y="140"/>
                </a:cubicBezTo>
                <a:cubicBezTo>
                  <a:pt x="89" y="140"/>
                  <a:pt x="89" y="140"/>
                  <a:pt x="89" y="140"/>
                </a:cubicBezTo>
                <a:cubicBezTo>
                  <a:pt x="95" y="140"/>
                  <a:pt x="101" y="134"/>
                  <a:pt x="101" y="128"/>
                </a:cubicBezTo>
                <a:cubicBezTo>
                  <a:pt x="112" y="8"/>
                  <a:pt x="112" y="8"/>
                  <a:pt x="112" y="8"/>
                </a:cubicBezTo>
                <a:lnTo>
                  <a:pt x="9" y="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7" name="Freeform 67"/>
          <p:cNvSpPr>
            <a:spLocks noEditPoints="1"/>
          </p:cNvSpPr>
          <p:nvPr/>
        </p:nvSpPr>
        <p:spPr bwMode="auto">
          <a:xfrm>
            <a:off x="11022013" y="1408113"/>
            <a:ext cx="179388" cy="76200"/>
          </a:xfrm>
          <a:custGeom>
            <a:avLst/>
            <a:gdLst>
              <a:gd name="T0" fmla="*/ 76 w 76"/>
              <a:gd name="T1" fmla="*/ 32 h 32"/>
              <a:gd name="T2" fmla="*/ 0 w 76"/>
              <a:gd name="T3" fmla="*/ 32 h 32"/>
              <a:gd name="T4" fmla="*/ 0 w 76"/>
              <a:gd name="T5" fmla="*/ 18 h 32"/>
              <a:gd name="T6" fmla="*/ 18 w 76"/>
              <a:gd name="T7" fmla="*/ 0 h 32"/>
              <a:gd name="T8" fmla="*/ 58 w 76"/>
              <a:gd name="T9" fmla="*/ 0 h 32"/>
              <a:gd name="T10" fmla="*/ 76 w 76"/>
              <a:gd name="T11" fmla="*/ 18 h 32"/>
              <a:gd name="T12" fmla="*/ 76 w 76"/>
              <a:gd name="T13" fmla="*/ 32 h 32"/>
              <a:gd name="T14" fmla="*/ 4 w 76"/>
              <a:gd name="T15" fmla="*/ 28 h 32"/>
              <a:gd name="T16" fmla="*/ 72 w 76"/>
              <a:gd name="T17" fmla="*/ 28 h 32"/>
              <a:gd name="T18" fmla="*/ 72 w 76"/>
              <a:gd name="T19" fmla="*/ 18 h 32"/>
              <a:gd name="T20" fmla="*/ 58 w 76"/>
              <a:gd name="T21" fmla="*/ 4 h 32"/>
              <a:gd name="T22" fmla="*/ 18 w 76"/>
              <a:gd name="T23" fmla="*/ 4 h 32"/>
              <a:gd name="T24" fmla="*/ 4 w 76"/>
              <a:gd name="T25" fmla="*/ 18 h 32"/>
              <a:gd name="T26" fmla="*/ 4 w 76"/>
              <a:gd name="T27" fmla="*/ 28 h 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76" h="32">
                <a:moveTo>
                  <a:pt x="76" y="32"/>
                </a:moveTo>
                <a:cubicBezTo>
                  <a:pt x="0" y="32"/>
                  <a:pt x="0" y="32"/>
                  <a:pt x="0" y="32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67" y="0"/>
                  <a:pt x="76" y="8"/>
                  <a:pt x="76" y="18"/>
                </a:cubicBezTo>
                <a:lnTo>
                  <a:pt x="76" y="32"/>
                </a:lnTo>
                <a:close/>
                <a:moveTo>
                  <a:pt x="4" y="28"/>
                </a:moveTo>
                <a:cubicBezTo>
                  <a:pt x="72" y="28"/>
                  <a:pt x="72" y="28"/>
                  <a:pt x="72" y="28"/>
                </a:cubicBezTo>
                <a:cubicBezTo>
                  <a:pt x="72" y="18"/>
                  <a:pt x="72" y="18"/>
                  <a:pt x="72" y="18"/>
                </a:cubicBezTo>
                <a:cubicBezTo>
                  <a:pt x="72" y="10"/>
                  <a:pt x="65" y="4"/>
                  <a:pt x="58" y="4"/>
                </a:cubicBezTo>
                <a:cubicBezTo>
                  <a:pt x="18" y="4"/>
                  <a:pt x="18" y="4"/>
                  <a:pt x="18" y="4"/>
                </a:cubicBezTo>
                <a:cubicBezTo>
                  <a:pt x="10" y="4"/>
                  <a:pt x="4" y="10"/>
                  <a:pt x="4" y="18"/>
                </a:cubicBezTo>
                <a:lnTo>
                  <a:pt x="4" y="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8" name="Freeform 68"/>
          <p:cNvSpPr>
            <a:spLocks/>
          </p:cNvSpPr>
          <p:nvPr/>
        </p:nvSpPr>
        <p:spPr bwMode="auto">
          <a:xfrm>
            <a:off x="10931526" y="1470026"/>
            <a:ext cx="360363" cy="19050"/>
          </a:xfrm>
          <a:custGeom>
            <a:avLst/>
            <a:gdLst>
              <a:gd name="T0" fmla="*/ 4 w 152"/>
              <a:gd name="T1" fmla="*/ 0 h 8"/>
              <a:gd name="T2" fmla="*/ 148 w 152"/>
              <a:gd name="T3" fmla="*/ 0 h 8"/>
              <a:gd name="T4" fmla="*/ 152 w 152"/>
              <a:gd name="T5" fmla="*/ 4 h 8"/>
              <a:gd name="T6" fmla="*/ 148 w 152"/>
              <a:gd name="T7" fmla="*/ 8 h 8"/>
              <a:gd name="T8" fmla="*/ 4 w 152"/>
              <a:gd name="T9" fmla="*/ 8 h 8"/>
              <a:gd name="T10" fmla="*/ 0 w 152"/>
              <a:gd name="T11" fmla="*/ 4 h 8"/>
              <a:gd name="T12" fmla="*/ 4 w 152"/>
              <a:gd name="T13" fmla="*/ 0 h 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52" h="8">
                <a:moveTo>
                  <a:pt x="4" y="0"/>
                </a:moveTo>
                <a:cubicBezTo>
                  <a:pt x="148" y="0"/>
                  <a:pt x="148" y="0"/>
                  <a:pt x="148" y="0"/>
                </a:cubicBezTo>
                <a:cubicBezTo>
                  <a:pt x="150" y="0"/>
                  <a:pt x="152" y="1"/>
                  <a:pt x="152" y="4"/>
                </a:cubicBezTo>
                <a:cubicBezTo>
                  <a:pt x="152" y="6"/>
                  <a:pt x="150" y="8"/>
                  <a:pt x="148" y="8"/>
                </a:cubicBezTo>
                <a:cubicBezTo>
                  <a:pt x="4" y="8"/>
                  <a:pt x="4" y="8"/>
                  <a:pt x="4" y="8"/>
                </a:cubicBezTo>
                <a:cubicBezTo>
                  <a:pt x="1" y="8"/>
                  <a:pt x="0" y="6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99" name="Freeform 69"/>
          <p:cNvSpPr>
            <a:spLocks/>
          </p:cNvSpPr>
          <p:nvPr/>
        </p:nvSpPr>
        <p:spPr bwMode="auto">
          <a:xfrm>
            <a:off x="11045826" y="1536701"/>
            <a:ext cx="28575" cy="219075"/>
          </a:xfrm>
          <a:custGeom>
            <a:avLst/>
            <a:gdLst>
              <a:gd name="T0" fmla="*/ 4 w 12"/>
              <a:gd name="T1" fmla="*/ 0 h 92"/>
              <a:gd name="T2" fmla="*/ 8 w 12"/>
              <a:gd name="T3" fmla="*/ 4 h 92"/>
              <a:gd name="T4" fmla="*/ 12 w 12"/>
              <a:gd name="T5" fmla="*/ 88 h 92"/>
              <a:gd name="T6" fmla="*/ 8 w 12"/>
              <a:gd name="T7" fmla="*/ 92 h 92"/>
              <a:gd name="T8" fmla="*/ 4 w 12"/>
              <a:gd name="T9" fmla="*/ 88 h 92"/>
              <a:gd name="T10" fmla="*/ 0 w 12"/>
              <a:gd name="T11" fmla="*/ 4 h 92"/>
              <a:gd name="T12" fmla="*/ 4 w 12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2">
                <a:moveTo>
                  <a:pt x="4" y="0"/>
                </a:moveTo>
                <a:cubicBezTo>
                  <a:pt x="6" y="0"/>
                  <a:pt x="8" y="1"/>
                  <a:pt x="8" y="4"/>
                </a:cubicBezTo>
                <a:cubicBezTo>
                  <a:pt x="12" y="88"/>
                  <a:pt x="12" y="88"/>
                  <a:pt x="12" y="88"/>
                </a:cubicBezTo>
                <a:cubicBezTo>
                  <a:pt x="12" y="90"/>
                  <a:pt x="10" y="92"/>
                  <a:pt x="8" y="92"/>
                </a:cubicBezTo>
                <a:cubicBezTo>
                  <a:pt x="5" y="92"/>
                  <a:pt x="4" y="90"/>
                  <a:pt x="4" y="8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0" name="Freeform 70"/>
          <p:cNvSpPr>
            <a:spLocks/>
          </p:cNvSpPr>
          <p:nvPr/>
        </p:nvSpPr>
        <p:spPr bwMode="auto">
          <a:xfrm>
            <a:off x="11102976" y="1536701"/>
            <a:ext cx="19050" cy="219075"/>
          </a:xfrm>
          <a:custGeom>
            <a:avLst/>
            <a:gdLst>
              <a:gd name="T0" fmla="*/ 4 w 8"/>
              <a:gd name="T1" fmla="*/ 0 h 92"/>
              <a:gd name="T2" fmla="*/ 8 w 8"/>
              <a:gd name="T3" fmla="*/ 4 h 92"/>
              <a:gd name="T4" fmla="*/ 8 w 8"/>
              <a:gd name="T5" fmla="*/ 88 h 92"/>
              <a:gd name="T6" fmla="*/ 4 w 8"/>
              <a:gd name="T7" fmla="*/ 92 h 92"/>
              <a:gd name="T8" fmla="*/ 0 w 8"/>
              <a:gd name="T9" fmla="*/ 88 h 92"/>
              <a:gd name="T10" fmla="*/ 0 w 8"/>
              <a:gd name="T11" fmla="*/ 4 h 92"/>
              <a:gd name="T12" fmla="*/ 4 w 8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92">
                <a:moveTo>
                  <a:pt x="4" y="0"/>
                </a:moveTo>
                <a:cubicBezTo>
                  <a:pt x="6" y="0"/>
                  <a:pt x="8" y="1"/>
                  <a:pt x="8" y="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0"/>
                  <a:pt x="6" y="92"/>
                  <a:pt x="4" y="92"/>
                </a:cubicBezTo>
                <a:cubicBezTo>
                  <a:pt x="1" y="92"/>
                  <a:pt x="0" y="90"/>
                  <a:pt x="0" y="88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1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1" name="Freeform 71"/>
          <p:cNvSpPr>
            <a:spLocks/>
          </p:cNvSpPr>
          <p:nvPr/>
        </p:nvSpPr>
        <p:spPr bwMode="auto">
          <a:xfrm>
            <a:off x="11150601" y="1536701"/>
            <a:ext cx="26988" cy="219075"/>
          </a:xfrm>
          <a:custGeom>
            <a:avLst/>
            <a:gdLst>
              <a:gd name="T0" fmla="*/ 8 w 12"/>
              <a:gd name="T1" fmla="*/ 0 h 92"/>
              <a:gd name="T2" fmla="*/ 12 w 12"/>
              <a:gd name="T3" fmla="*/ 4 h 92"/>
              <a:gd name="T4" fmla="*/ 8 w 12"/>
              <a:gd name="T5" fmla="*/ 88 h 92"/>
              <a:gd name="T6" fmla="*/ 4 w 12"/>
              <a:gd name="T7" fmla="*/ 92 h 92"/>
              <a:gd name="T8" fmla="*/ 0 w 12"/>
              <a:gd name="T9" fmla="*/ 88 h 92"/>
              <a:gd name="T10" fmla="*/ 4 w 12"/>
              <a:gd name="T11" fmla="*/ 4 h 92"/>
              <a:gd name="T12" fmla="*/ 8 w 12"/>
              <a:gd name="T13" fmla="*/ 0 h 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" h="92">
                <a:moveTo>
                  <a:pt x="8" y="0"/>
                </a:moveTo>
                <a:cubicBezTo>
                  <a:pt x="10" y="0"/>
                  <a:pt x="12" y="1"/>
                  <a:pt x="12" y="4"/>
                </a:cubicBezTo>
                <a:cubicBezTo>
                  <a:pt x="8" y="88"/>
                  <a:pt x="8" y="88"/>
                  <a:pt x="8" y="88"/>
                </a:cubicBezTo>
                <a:cubicBezTo>
                  <a:pt x="8" y="90"/>
                  <a:pt x="6" y="92"/>
                  <a:pt x="4" y="92"/>
                </a:cubicBezTo>
                <a:cubicBezTo>
                  <a:pt x="1" y="92"/>
                  <a:pt x="0" y="90"/>
                  <a:pt x="0" y="88"/>
                </a:cubicBezTo>
                <a:cubicBezTo>
                  <a:pt x="4" y="4"/>
                  <a:pt x="4" y="4"/>
                  <a:pt x="4" y="4"/>
                </a:cubicBezTo>
                <a:cubicBezTo>
                  <a:pt x="4" y="1"/>
                  <a:pt x="5" y="0"/>
                  <a:pt x="8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2" name="Freeform 72"/>
          <p:cNvSpPr>
            <a:spLocks noEditPoints="1"/>
          </p:cNvSpPr>
          <p:nvPr/>
        </p:nvSpPr>
        <p:spPr bwMode="auto">
          <a:xfrm>
            <a:off x="10156826" y="2447926"/>
            <a:ext cx="115888" cy="128588"/>
          </a:xfrm>
          <a:custGeom>
            <a:avLst/>
            <a:gdLst>
              <a:gd name="T0" fmla="*/ 3 w 49"/>
              <a:gd name="T1" fmla="*/ 54 h 54"/>
              <a:gd name="T2" fmla="*/ 0 w 49"/>
              <a:gd name="T3" fmla="*/ 51 h 54"/>
              <a:gd name="T4" fmla="*/ 0 w 49"/>
              <a:gd name="T5" fmla="*/ 4 h 54"/>
              <a:gd name="T6" fmla="*/ 5 w 49"/>
              <a:gd name="T7" fmla="*/ 1 h 54"/>
              <a:gd name="T8" fmla="*/ 47 w 49"/>
              <a:gd name="T9" fmla="*/ 25 h 54"/>
              <a:gd name="T10" fmla="*/ 49 w 49"/>
              <a:gd name="T11" fmla="*/ 27 h 54"/>
              <a:gd name="T12" fmla="*/ 47 w 49"/>
              <a:gd name="T13" fmla="*/ 30 h 54"/>
              <a:gd name="T14" fmla="*/ 5 w 49"/>
              <a:gd name="T15" fmla="*/ 54 h 54"/>
              <a:gd name="T16" fmla="*/ 3 w 49"/>
              <a:gd name="T17" fmla="*/ 54 h 54"/>
              <a:gd name="T18" fmla="*/ 4 w 49"/>
              <a:gd name="T19" fmla="*/ 5 h 54"/>
              <a:gd name="T20" fmla="*/ 4 w 49"/>
              <a:gd name="T21" fmla="*/ 49 h 54"/>
              <a:gd name="T22" fmla="*/ 44 w 49"/>
              <a:gd name="T23" fmla="*/ 27 h 54"/>
              <a:gd name="T24" fmla="*/ 4 w 49"/>
              <a:gd name="T25" fmla="*/ 5 h 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49" h="54">
                <a:moveTo>
                  <a:pt x="3" y="54"/>
                </a:moveTo>
                <a:cubicBezTo>
                  <a:pt x="2" y="54"/>
                  <a:pt x="0" y="53"/>
                  <a:pt x="0" y="51"/>
                </a:cubicBezTo>
                <a:cubicBezTo>
                  <a:pt x="0" y="4"/>
                  <a:pt x="0" y="4"/>
                  <a:pt x="0" y="4"/>
                </a:cubicBezTo>
                <a:cubicBezTo>
                  <a:pt x="0" y="1"/>
                  <a:pt x="3" y="0"/>
                  <a:pt x="5" y="1"/>
                </a:cubicBezTo>
                <a:cubicBezTo>
                  <a:pt x="47" y="25"/>
                  <a:pt x="47" y="25"/>
                  <a:pt x="47" y="25"/>
                </a:cubicBezTo>
                <a:cubicBezTo>
                  <a:pt x="48" y="25"/>
                  <a:pt x="49" y="26"/>
                  <a:pt x="49" y="27"/>
                </a:cubicBezTo>
                <a:cubicBezTo>
                  <a:pt x="49" y="28"/>
                  <a:pt x="48" y="29"/>
                  <a:pt x="47" y="30"/>
                </a:cubicBezTo>
                <a:cubicBezTo>
                  <a:pt x="5" y="54"/>
                  <a:pt x="5" y="54"/>
                  <a:pt x="5" y="54"/>
                </a:cubicBezTo>
                <a:cubicBezTo>
                  <a:pt x="4" y="54"/>
                  <a:pt x="4" y="54"/>
                  <a:pt x="3" y="54"/>
                </a:cubicBezTo>
                <a:close/>
                <a:moveTo>
                  <a:pt x="4" y="5"/>
                </a:moveTo>
                <a:cubicBezTo>
                  <a:pt x="4" y="49"/>
                  <a:pt x="4" y="49"/>
                  <a:pt x="4" y="49"/>
                </a:cubicBezTo>
                <a:cubicBezTo>
                  <a:pt x="44" y="27"/>
                  <a:pt x="44" y="27"/>
                  <a:pt x="44" y="27"/>
                </a:cubicBezTo>
                <a:lnTo>
                  <a:pt x="4" y="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3" name="Freeform 73"/>
          <p:cNvSpPr>
            <a:spLocks noEditPoints="1"/>
          </p:cNvSpPr>
          <p:nvPr/>
        </p:nvSpPr>
        <p:spPr bwMode="auto">
          <a:xfrm>
            <a:off x="1889126" y="2319338"/>
            <a:ext cx="327025" cy="301625"/>
          </a:xfrm>
          <a:custGeom>
            <a:avLst/>
            <a:gdLst>
              <a:gd name="T0" fmla="*/ 102 w 138"/>
              <a:gd name="T1" fmla="*/ 127 h 127"/>
              <a:gd name="T2" fmla="*/ 68 w 138"/>
              <a:gd name="T3" fmla="*/ 117 h 127"/>
              <a:gd name="T4" fmla="*/ 35 w 138"/>
              <a:gd name="T5" fmla="*/ 108 h 127"/>
              <a:gd name="T6" fmla="*/ 3 w 138"/>
              <a:gd name="T7" fmla="*/ 120 h 127"/>
              <a:gd name="T8" fmla="*/ 0 w 138"/>
              <a:gd name="T9" fmla="*/ 122 h 127"/>
              <a:gd name="T10" fmla="*/ 0 w 138"/>
              <a:gd name="T11" fmla="*/ 13 h 127"/>
              <a:gd name="T12" fmla="*/ 1 w 138"/>
              <a:gd name="T13" fmla="*/ 13 h 127"/>
              <a:gd name="T14" fmla="*/ 35 w 138"/>
              <a:gd name="T15" fmla="*/ 0 h 127"/>
              <a:gd name="T16" fmla="*/ 70 w 138"/>
              <a:gd name="T17" fmla="*/ 10 h 127"/>
              <a:gd name="T18" fmla="*/ 102 w 138"/>
              <a:gd name="T19" fmla="*/ 19 h 127"/>
              <a:gd name="T20" fmla="*/ 135 w 138"/>
              <a:gd name="T21" fmla="*/ 6 h 127"/>
              <a:gd name="T22" fmla="*/ 138 w 138"/>
              <a:gd name="T23" fmla="*/ 4 h 127"/>
              <a:gd name="T24" fmla="*/ 138 w 138"/>
              <a:gd name="T25" fmla="*/ 113 h 127"/>
              <a:gd name="T26" fmla="*/ 137 w 138"/>
              <a:gd name="T27" fmla="*/ 114 h 127"/>
              <a:gd name="T28" fmla="*/ 102 w 138"/>
              <a:gd name="T29" fmla="*/ 127 h 127"/>
              <a:gd name="T30" fmla="*/ 35 w 138"/>
              <a:gd name="T31" fmla="*/ 104 h 127"/>
              <a:gd name="T32" fmla="*/ 70 w 138"/>
              <a:gd name="T33" fmla="*/ 114 h 127"/>
              <a:gd name="T34" fmla="*/ 102 w 138"/>
              <a:gd name="T35" fmla="*/ 123 h 127"/>
              <a:gd name="T36" fmla="*/ 134 w 138"/>
              <a:gd name="T37" fmla="*/ 111 h 127"/>
              <a:gd name="T38" fmla="*/ 134 w 138"/>
              <a:gd name="T39" fmla="*/ 12 h 127"/>
              <a:gd name="T40" fmla="*/ 102 w 138"/>
              <a:gd name="T41" fmla="*/ 23 h 127"/>
              <a:gd name="T42" fmla="*/ 68 w 138"/>
              <a:gd name="T43" fmla="*/ 13 h 127"/>
              <a:gd name="T44" fmla="*/ 35 w 138"/>
              <a:gd name="T45" fmla="*/ 4 h 127"/>
              <a:gd name="T46" fmla="*/ 4 w 138"/>
              <a:gd name="T47" fmla="*/ 15 h 127"/>
              <a:gd name="T48" fmla="*/ 4 w 138"/>
              <a:gd name="T49" fmla="*/ 114 h 127"/>
              <a:gd name="T50" fmla="*/ 35 w 138"/>
              <a:gd name="T51" fmla="*/ 104 h 1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138" h="127">
                <a:moveTo>
                  <a:pt x="102" y="127"/>
                </a:moveTo>
                <a:cubicBezTo>
                  <a:pt x="90" y="127"/>
                  <a:pt x="77" y="123"/>
                  <a:pt x="68" y="117"/>
                </a:cubicBezTo>
                <a:cubicBezTo>
                  <a:pt x="59" y="111"/>
                  <a:pt x="47" y="108"/>
                  <a:pt x="35" y="108"/>
                </a:cubicBezTo>
                <a:cubicBezTo>
                  <a:pt x="22" y="108"/>
                  <a:pt x="10" y="115"/>
                  <a:pt x="3" y="120"/>
                </a:cubicBezTo>
                <a:cubicBezTo>
                  <a:pt x="0" y="122"/>
                  <a:pt x="0" y="122"/>
                  <a:pt x="0" y="122"/>
                </a:cubicBezTo>
                <a:cubicBezTo>
                  <a:pt x="0" y="13"/>
                  <a:pt x="0" y="13"/>
                  <a:pt x="0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9" y="7"/>
                  <a:pt x="21" y="0"/>
                  <a:pt x="35" y="0"/>
                </a:cubicBezTo>
                <a:cubicBezTo>
                  <a:pt x="48" y="0"/>
                  <a:pt x="61" y="3"/>
                  <a:pt x="70" y="10"/>
                </a:cubicBezTo>
                <a:cubicBezTo>
                  <a:pt x="78" y="15"/>
                  <a:pt x="90" y="19"/>
                  <a:pt x="102" y="19"/>
                </a:cubicBezTo>
                <a:cubicBezTo>
                  <a:pt x="115" y="19"/>
                  <a:pt x="126" y="13"/>
                  <a:pt x="135" y="6"/>
                </a:cubicBezTo>
                <a:cubicBezTo>
                  <a:pt x="138" y="4"/>
                  <a:pt x="138" y="4"/>
                  <a:pt x="138" y="4"/>
                </a:cubicBezTo>
                <a:cubicBezTo>
                  <a:pt x="138" y="113"/>
                  <a:pt x="138" y="113"/>
                  <a:pt x="138" y="113"/>
                </a:cubicBezTo>
                <a:cubicBezTo>
                  <a:pt x="137" y="114"/>
                  <a:pt x="137" y="114"/>
                  <a:pt x="137" y="114"/>
                </a:cubicBezTo>
                <a:cubicBezTo>
                  <a:pt x="128" y="120"/>
                  <a:pt x="116" y="127"/>
                  <a:pt x="102" y="127"/>
                </a:cubicBezTo>
                <a:close/>
                <a:moveTo>
                  <a:pt x="35" y="104"/>
                </a:moveTo>
                <a:cubicBezTo>
                  <a:pt x="48" y="104"/>
                  <a:pt x="61" y="107"/>
                  <a:pt x="70" y="114"/>
                </a:cubicBezTo>
                <a:cubicBezTo>
                  <a:pt x="78" y="119"/>
                  <a:pt x="90" y="123"/>
                  <a:pt x="102" y="123"/>
                </a:cubicBezTo>
                <a:cubicBezTo>
                  <a:pt x="114" y="123"/>
                  <a:pt x="125" y="117"/>
                  <a:pt x="134" y="111"/>
                </a:cubicBezTo>
                <a:cubicBezTo>
                  <a:pt x="134" y="12"/>
                  <a:pt x="134" y="12"/>
                  <a:pt x="134" y="12"/>
                </a:cubicBezTo>
                <a:cubicBezTo>
                  <a:pt x="125" y="17"/>
                  <a:pt x="114" y="23"/>
                  <a:pt x="102" y="23"/>
                </a:cubicBezTo>
                <a:cubicBezTo>
                  <a:pt x="90" y="23"/>
                  <a:pt x="77" y="19"/>
                  <a:pt x="68" y="13"/>
                </a:cubicBezTo>
                <a:cubicBezTo>
                  <a:pt x="59" y="7"/>
                  <a:pt x="47" y="4"/>
                  <a:pt x="35" y="4"/>
                </a:cubicBezTo>
                <a:cubicBezTo>
                  <a:pt x="23" y="4"/>
                  <a:pt x="11" y="10"/>
                  <a:pt x="4" y="15"/>
                </a:cubicBezTo>
                <a:cubicBezTo>
                  <a:pt x="4" y="114"/>
                  <a:pt x="4" y="114"/>
                  <a:pt x="4" y="114"/>
                </a:cubicBezTo>
                <a:cubicBezTo>
                  <a:pt x="12" y="109"/>
                  <a:pt x="23" y="104"/>
                  <a:pt x="35" y="1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4" name="Freeform 74"/>
          <p:cNvSpPr>
            <a:spLocks noEditPoints="1"/>
          </p:cNvSpPr>
          <p:nvPr/>
        </p:nvSpPr>
        <p:spPr bwMode="auto">
          <a:xfrm>
            <a:off x="1803401" y="2289176"/>
            <a:ext cx="73025" cy="441325"/>
          </a:xfrm>
          <a:custGeom>
            <a:avLst/>
            <a:gdLst>
              <a:gd name="T0" fmla="*/ 31 w 31"/>
              <a:gd name="T1" fmla="*/ 186 h 186"/>
              <a:gd name="T2" fmla="*/ 0 w 31"/>
              <a:gd name="T3" fmla="*/ 186 h 186"/>
              <a:gd name="T4" fmla="*/ 0 w 31"/>
              <a:gd name="T5" fmla="*/ 15 h 186"/>
              <a:gd name="T6" fmla="*/ 15 w 31"/>
              <a:gd name="T7" fmla="*/ 0 h 186"/>
              <a:gd name="T8" fmla="*/ 31 w 31"/>
              <a:gd name="T9" fmla="*/ 15 h 186"/>
              <a:gd name="T10" fmla="*/ 31 w 31"/>
              <a:gd name="T11" fmla="*/ 186 h 186"/>
              <a:gd name="T12" fmla="*/ 8 w 31"/>
              <a:gd name="T13" fmla="*/ 178 h 186"/>
              <a:gd name="T14" fmla="*/ 23 w 31"/>
              <a:gd name="T15" fmla="*/ 178 h 186"/>
              <a:gd name="T16" fmla="*/ 23 w 31"/>
              <a:gd name="T17" fmla="*/ 15 h 186"/>
              <a:gd name="T18" fmla="*/ 15 w 31"/>
              <a:gd name="T19" fmla="*/ 8 h 186"/>
              <a:gd name="T20" fmla="*/ 8 w 31"/>
              <a:gd name="T21" fmla="*/ 15 h 186"/>
              <a:gd name="T22" fmla="*/ 8 w 31"/>
              <a:gd name="T23" fmla="*/ 178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31" h="186">
                <a:moveTo>
                  <a:pt x="31" y="186"/>
                </a:moveTo>
                <a:cubicBezTo>
                  <a:pt x="0" y="186"/>
                  <a:pt x="0" y="186"/>
                  <a:pt x="0" y="186"/>
                </a:cubicBezTo>
                <a:cubicBezTo>
                  <a:pt x="0" y="15"/>
                  <a:pt x="0" y="15"/>
                  <a:pt x="0" y="15"/>
                </a:cubicBezTo>
                <a:cubicBezTo>
                  <a:pt x="0" y="7"/>
                  <a:pt x="7" y="0"/>
                  <a:pt x="15" y="0"/>
                </a:cubicBezTo>
                <a:cubicBezTo>
                  <a:pt x="24" y="0"/>
                  <a:pt x="31" y="7"/>
                  <a:pt x="31" y="15"/>
                </a:cubicBezTo>
                <a:lnTo>
                  <a:pt x="31" y="186"/>
                </a:lnTo>
                <a:close/>
                <a:moveTo>
                  <a:pt x="8" y="178"/>
                </a:moveTo>
                <a:cubicBezTo>
                  <a:pt x="23" y="178"/>
                  <a:pt x="23" y="178"/>
                  <a:pt x="23" y="178"/>
                </a:cubicBezTo>
                <a:cubicBezTo>
                  <a:pt x="23" y="15"/>
                  <a:pt x="23" y="15"/>
                  <a:pt x="23" y="15"/>
                </a:cubicBezTo>
                <a:cubicBezTo>
                  <a:pt x="23" y="11"/>
                  <a:pt x="19" y="8"/>
                  <a:pt x="15" y="8"/>
                </a:cubicBezTo>
                <a:cubicBezTo>
                  <a:pt x="11" y="8"/>
                  <a:pt x="8" y="11"/>
                  <a:pt x="8" y="15"/>
                </a:cubicBezTo>
                <a:lnTo>
                  <a:pt x="8" y="1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05" name="组合 104"/>
          <p:cNvGrpSpPr/>
          <p:nvPr/>
        </p:nvGrpSpPr>
        <p:grpSpPr>
          <a:xfrm>
            <a:off x="892176" y="2290763"/>
            <a:ext cx="406400" cy="449263"/>
            <a:chOff x="892176" y="2290763"/>
            <a:chExt cx="406400" cy="449263"/>
          </a:xfrm>
          <a:solidFill>
            <a:schemeClr val="bg1">
              <a:lumMod val="50000"/>
            </a:schemeClr>
          </a:solidFill>
        </p:grpSpPr>
        <p:sp>
          <p:nvSpPr>
            <p:cNvPr id="106" name="Freeform 75"/>
            <p:cNvSpPr>
              <a:spLocks noEditPoints="1"/>
            </p:cNvSpPr>
            <p:nvPr/>
          </p:nvSpPr>
          <p:spPr bwMode="auto">
            <a:xfrm>
              <a:off x="892176" y="2347913"/>
              <a:ext cx="392113" cy="392113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83 w 165"/>
                <a:gd name="T5" fmla="*/ 0 h 165"/>
                <a:gd name="T6" fmla="*/ 87 w 165"/>
                <a:gd name="T7" fmla="*/ 0 h 165"/>
                <a:gd name="T8" fmla="*/ 87 w 165"/>
                <a:gd name="T9" fmla="*/ 76 h 165"/>
                <a:gd name="T10" fmla="*/ 155 w 165"/>
                <a:gd name="T11" fmla="*/ 42 h 165"/>
                <a:gd name="T12" fmla="*/ 156 w 165"/>
                <a:gd name="T13" fmla="*/ 46 h 165"/>
                <a:gd name="T14" fmla="*/ 165 w 165"/>
                <a:gd name="T15" fmla="*/ 82 h 165"/>
                <a:gd name="T16" fmla="*/ 83 w 165"/>
                <a:gd name="T17" fmla="*/ 165 h 165"/>
                <a:gd name="T18" fmla="*/ 79 w 165"/>
                <a:gd name="T19" fmla="*/ 8 h 165"/>
                <a:gd name="T20" fmla="*/ 8 w 165"/>
                <a:gd name="T21" fmla="*/ 82 h 165"/>
                <a:gd name="T22" fmla="*/ 83 w 165"/>
                <a:gd name="T23" fmla="*/ 157 h 165"/>
                <a:gd name="T24" fmla="*/ 157 w 165"/>
                <a:gd name="T25" fmla="*/ 82 h 165"/>
                <a:gd name="T26" fmla="*/ 151 w 165"/>
                <a:gd name="T27" fmla="*/ 53 h 165"/>
                <a:gd name="T28" fmla="*/ 79 w 165"/>
                <a:gd name="T29" fmla="*/ 89 h 165"/>
                <a:gd name="T30" fmla="*/ 79 w 165"/>
                <a:gd name="T31" fmla="*/ 8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0" y="37"/>
                    <a:pt x="37" y="0"/>
                    <a:pt x="83" y="0"/>
                  </a:cubicBezTo>
                  <a:cubicBezTo>
                    <a:pt x="87" y="0"/>
                    <a:pt x="87" y="0"/>
                    <a:pt x="87" y="0"/>
                  </a:cubicBezTo>
                  <a:cubicBezTo>
                    <a:pt x="87" y="76"/>
                    <a:pt x="87" y="76"/>
                    <a:pt x="87" y="76"/>
                  </a:cubicBezTo>
                  <a:cubicBezTo>
                    <a:pt x="155" y="42"/>
                    <a:pt x="155" y="42"/>
                    <a:pt x="155" y="42"/>
                  </a:cubicBezTo>
                  <a:cubicBezTo>
                    <a:pt x="156" y="46"/>
                    <a:pt x="156" y="46"/>
                    <a:pt x="156" y="46"/>
                  </a:cubicBezTo>
                  <a:cubicBezTo>
                    <a:pt x="162" y="57"/>
                    <a:pt x="165" y="70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  <a:moveTo>
                    <a:pt x="79" y="8"/>
                  </a:moveTo>
                  <a:cubicBezTo>
                    <a:pt x="40" y="10"/>
                    <a:pt x="8" y="43"/>
                    <a:pt x="8" y="82"/>
                  </a:cubicBezTo>
                  <a:cubicBezTo>
                    <a:pt x="8" y="123"/>
                    <a:pt x="42" y="157"/>
                    <a:pt x="83" y="157"/>
                  </a:cubicBezTo>
                  <a:cubicBezTo>
                    <a:pt x="124" y="157"/>
                    <a:pt x="157" y="123"/>
                    <a:pt x="157" y="82"/>
                  </a:cubicBezTo>
                  <a:cubicBezTo>
                    <a:pt x="157" y="72"/>
                    <a:pt x="155" y="62"/>
                    <a:pt x="151" y="53"/>
                  </a:cubicBezTo>
                  <a:cubicBezTo>
                    <a:pt x="79" y="89"/>
                    <a:pt x="79" y="89"/>
                    <a:pt x="79" y="89"/>
                  </a:cubicBezTo>
                  <a:lnTo>
                    <a:pt x="79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07" name="Freeform 76"/>
            <p:cNvSpPr>
              <a:spLocks noEditPoints="1"/>
            </p:cNvSpPr>
            <p:nvPr/>
          </p:nvSpPr>
          <p:spPr bwMode="auto">
            <a:xfrm>
              <a:off x="1120776" y="2290763"/>
              <a:ext cx="177800" cy="196850"/>
            </a:xfrm>
            <a:custGeom>
              <a:avLst/>
              <a:gdLst>
                <a:gd name="T0" fmla="*/ 0 w 75"/>
                <a:gd name="T1" fmla="*/ 83 h 83"/>
                <a:gd name="T2" fmla="*/ 0 w 75"/>
                <a:gd name="T3" fmla="*/ 0 h 83"/>
                <a:gd name="T4" fmla="*/ 2 w 75"/>
                <a:gd name="T5" fmla="*/ 0 h 83"/>
                <a:gd name="T6" fmla="*/ 74 w 75"/>
                <a:gd name="T7" fmla="*/ 44 h 83"/>
                <a:gd name="T8" fmla="*/ 75 w 75"/>
                <a:gd name="T9" fmla="*/ 46 h 83"/>
                <a:gd name="T10" fmla="*/ 0 w 75"/>
                <a:gd name="T11" fmla="*/ 83 h 83"/>
                <a:gd name="T12" fmla="*/ 4 w 75"/>
                <a:gd name="T13" fmla="*/ 4 h 83"/>
                <a:gd name="T14" fmla="*/ 4 w 75"/>
                <a:gd name="T15" fmla="*/ 77 h 83"/>
                <a:gd name="T16" fmla="*/ 69 w 75"/>
                <a:gd name="T17" fmla="*/ 44 h 83"/>
                <a:gd name="T18" fmla="*/ 4 w 75"/>
                <a:gd name="T19" fmla="*/ 4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5" h="83">
                  <a:moveTo>
                    <a:pt x="0" y="83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2" y="0"/>
                    <a:pt x="60" y="17"/>
                    <a:pt x="74" y="44"/>
                  </a:cubicBezTo>
                  <a:cubicBezTo>
                    <a:pt x="75" y="46"/>
                    <a:pt x="75" y="46"/>
                    <a:pt x="75" y="46"/>
                  </a:cubicBezTo>
                  <a:lnTo>
                    <a:pt x="0" y="83"/>
                  </a:lnTo>
                  <a:close/>
                  <a:moveTo>
                    <a:pt x="4" y="4"/>
                  </a:moveTo>
                  <a:cubicBezTo>
                    <a:pt x="4" y="77"/>
                    <a:pt x="4" y="77"/>
                    <a:pt x="4" y="77"/>
                  </a:cubicBezTo>
                  <a:cubicBezTo>
                    <a:pt x="69" y="44"/>
                    <a:pt x="69" y="44"/>
                    <a:pt x="69" y="44"/>
                  </a:cubicBezTo>
                  <a:cubicBezTo>
                    <a:pt x="56" y="20"/>
                    <a:pt x="31" y="5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08" name="Freeform 77"/>
          <p:cNvSpPr>
            <a:spLocks noEditPoints="1"/>
          </p:cNvSpPr>
          <p:nvPr/>
        </p:nvSpPr>
        <p:spPr bwMode="auto">
          <a:xfrm>
            <a:off x="2730501" y="2374901"/>
            <a:ext cx="361950" cy="254000"/>
          </a:xfrm>
          <a:custGeom>
            <a:avLst/>
            <a:gdLst>
              <a:gd name="T0" fmla="*/ 140 w 153"/>
              <a:gd name="T1" fmla="*/ 107 h 107"/>
              <a:gd name="T2" fmla="*/ 13 w 153"/>
              <a:gd name="T3" fmla="*/ 107 h 107"/>
              <a:gd name="T4" fmla="*/ 0 w 153"/>
              <a:gd name="T5" fmla="*/ 94 h 107"/>
              <a:gd name="T6" fmla="*/ 0 w 153"/>
              <a:gd name="T7" fmla="*/ 57 h 107"/>
              <a:gd name="T8" fmla="*/ 48 w 153"/>
              <a:gd name="T9" fmla="*/ 0 h 107"/>
              <a:gd name="T10" fmla="*/ 106 w 153"/>
              <a:gd name="T11" fmla="*/ 0 h 107"/>
              <a:gd name="T12" fmla="*/ 153 w 153"/>
              <a:gd name="T13" fmla="*/ 57 h 107"/>
              <a:gd name="T14" fmla="*/ 153 w 153"/>
              <a:gd name="T15" fmla="*/ 94 h 107"/>
              <a:gd name="T16" fmla="*/ 140 w 153"/>
              <a:gd name="T17" fmla="*/ 107 h 107"/>
              <a:gd name="T18" fmla="*/ 8 w 153"/>
              <a:gd name="T19" fmla="*/ 59 h 107"/>
              <a:gd name="T20" fmla="*/ 8 w 153"/>
              <a:gd name="T21" fmla="*/ 94 h 107"/>
              <a:gd name="T22" fmla="*/ 13 w 153"/>
              <a:gd name="T23" fmla="*/ 99 h 107"/>
              <a:gd name="T24" fmla="*/ 140 w 153"/>
              <a:gd name="T25" fmla="*/ 99 h 107"/>
              <a:gd name="T26" fmla="*/ 145 w 153"/>
              <a:gd name="T27" fmla="*/ 94 h 107"/>
              <a:gd name="T28" fmla="*/ 145 w 153"/>
              <a:gd name="T29" fmla="*/ 59 h 107"/>
              <a:gd name="T30" fmla="*/ 102 w 153"/>
              <a:gd name="T31" fmla="*/ 8 h 107"/>
              <a:gd name="T32" fmla="*/ 51 w 153"/>
              <a:gd name="T33" fmla="*/ 8 h 107"/>
              <a:gd name="T34" fmla="*/ 8 w 153"/>
              <a:gd name="T35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07">
                <a:moveTo>
                  <a:pt x="140" y="107"/>
                </a:moveTo>
                <a:cubicBezTo>
                  <a:pt x="13" y="107"/>
                  <a:pt x="13" y="107"/>
                  <a:pt x="13" y="107"/>
                </a:cubicBezTo>
                <a:cubicBezTo>
                  <a:pt x="6" y="107"/>
                  <a:pt x="0" y="101"/>
                  <a:pt x="0" y="94"/>
                </a:cubicBezTo>
                <a:cubicBezTo>
                  <a:pt x="0" y="57"/>
                  <a:pt x="0" y="57"/>
                  <a:pt x="0" y="57"/>
                </a:cubicBezTo>
                <a:cubicBezTo>
                  <a:pt x="48" y="0"/>
                  <a:pt x="48" y="0"/>
                  <a:pt x="48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101"/>
                  <a:pt x="147" y="107"/>
                  <a:pt x="140" y="107"/>
                </a:cubicBezTo>
                <a:close/>
                <a:moveTo>
                  <a:pt x="8" y="59"/>
                </a:moveTo>
                <a:cubicBezTo>
                  <a:pt x="8" y="94"/>
                  <a:pt x="8" y="94"/>
                  <a:pt x="8" y="94"/>
                </a:cubicBezTo>
                <a:cubicBezTo>
                  <a:pt x="8" y="97"/>
                  <a:pt x="10" y="99"/>
                  <a:pt x="13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3" y="99"/>
                  <a:pt x="145" y="97"/>
                  <a:pt x="145" y="94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02" y="8"/>
                  <a:pt x="102" y="8"/>
                  <a:pt x="102" y="8"/>
                </a:cubicBezTo>
                <a:cubicBezTo>
                  <a:pt x="51" y="8"/>
                  <a:pt x="51" y="8"/>
                  <a:pt x="51" y="8"/>
                </a:cubicBezTo>
                <a:lnTo>
                  <a:pt x="8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09" name="Freeform 78"/>
          <p:cNvSpPr>
            <a:spLocks noEditPoints="1"/>
          </p:cNvSpPr>
          <p:nvPr/>
        </p:nvSpPr>
        <p:spPr bwMode="auto">
          <a:xfrm>
            <a:off x="2759076" y="2400301"/>
            <a:ext cx="307975" cy="158750"/>
          </a:xfrm>
          <a:custGeom>
            <a:avLst/>
            <a:gdLst>
              <a:gd name="T0" fmla="*/ 125 w 194"/>
              <a:gd name="T1" fmla="*/ 100 h 100"/>
              <a:gd name="T2" fmla="*/ 69 w 194"/>
              <a:gd name="T3" fmla="*/ 100 h 100"/>
              <a:gd name="T4" fmla="*/ 42 w 194"/>
              <a:gd name="T5" fmla="*/ 73 h 100"/>
              <a:gd name="T6" fmla="*/ 0 w 194"/>
              <a:gd name="T7" fmla="*/ 73 h 100"/>
              <a:gd name="T8" fmla="*/ 61 w 194"/>
              <a:gd name="T9" fmla="*/ 0 h 100"/>
              <a:gd name="T10" fmla="*/ 133 w 194"/>
              <a:gd name="T11" fmla="*/ 0 h 100"/>
              <a:gd name="T12" fmla="*/ 194 w 194"/>
              <a:gd name="T13" fmla="*/ 73 h 100"/>
              <a:gd name="T14" fmla="*/ 152 w 194"/>
              <a:gd name="T15" fmla="*/ 73 h 100"/>
              <a:gd name="T16" fmla="*/ 125 w 194"/>
              <a:gd name="T17" fmla="*/ 100 h 100"/>
              <a:gd name="T18" fmla="*/ 70 w 194"/>
              <a:gd name="T19" fmla="*/ 94 h 100"/>
              <a:gd name="T20" fmla="*/ 122 w 194"/>
              <a:gd name="T21" fmla="*/ 94 h 100"/>
              <a:gd name="T22" fmla="*/ 149 w 194"/>
              <a:gd name="T23" fmla="*/ 67 h 100"/>
              <a:gd name="T24" fmla="*/ 181 w 194"/>
              <a:gd name="T25" fmla="*/ 67 h 100"/>
              <a:gd name="T26" fmla="*/ 130 w 194"/>
              <a:gd name="T27" fmla="*/ 6 h 100"/>
              <a:gd name="T28" fmla="*/ 64 w 194"/>
              <a:gd name="T29" fmla="*/ 6 h 100"/>
              <a:gd name="T30" fmla="*/ 12 w 194"/>
              <a:gd name="T31" fmla="*/ 67 h 100"/>
              <a:gd name="T32" fmla="*/ 43 w 194"/>
              <a:gd name="T33" fmla="*/ 67 h 100"/>
              <a:gd name="T34" fmla="*/ 70 w 194"/>
              <a:gd name="T35" fmla="*/ 94 h 1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94" h="100">
                <a:moveTo>
                  <a:pt x="125" y="100"/>
                </a:moveTo>
                <a:lnTo>
                  <a:pt x="69" y="100"/>
                </a:lnTo>
                <a:lnTo>
                  <a:pt x="42" y="73"/>
                </a:lnTo>
                <a:lnTo>
                  <a:pt x="0" y="73"/>
                </a:lnTo>
                <a:lnTo>
                  <a:pt x="61" y="0"/>
                </a:lnTo>
                <a:lnTo>
                  <a:pt x="133" y="0"/>
                </a:lnTo>
                <a:lnTo>
                  <a:pt x="194" y="73"/>
                </a:lnTo>
                <a:lnTo>
                  <a:pt x="152" y="73"/>
                </a:lnTo>
                <a:lnTo>
                  <a:pt x="125" y="100"/>
                </a:lnTo>
                <a:close/>
                <a:moveTo>
                  <a:pt x="70" y="94"/>
                </a:moveTo>
                <a:lnTo>
                  <a:pt x="122" y="94"/>
                </a:lnTo>
                <a:lnTo>
                  <a:pt x="149" y="67"/>
                </a:lnTo>
                <a:lnTo>
                  <a:pt x="181" y="67"/>
                </a:lnTo>
                <a:lnTo>
                  <a:pt x="130" y="6"/>
                </a:lnTo>
                <a:lnTo>
                  <a:pt x="64" y="6"/>
                </a:lnTo>
                <a:lnTo>
                  <a:pt x="12" y="67"/>
                </a:lnTo>
                <a:lnTo>
                  <a:pt x="43" y="67"/>
                </a:lnTo>
                <a:lnTo>
                  <a:pt x="70" y="9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0" name="Freeform 79"/>
          <p:cNvSpPr>
            <a:spLocks noEditPoints="1"/>
          </p:cNvSpPr>
          <p:nvPr/>
        </p:nvSpPr>
        <p:spPr bwMode="auto">
          <a:xfrm>
            <a:off x="3649663" y="2374901"/>
            <a:ext cx="363538" cy="254000"/>
          </a:xfrm>
          <a:custGeom>
            <a:avLst/>
            <a:gdLst>
              <a:gd name="T0" fmla="*/ 140 w 153"/>
              <a:gd name="T1" fmla="*/ 107 h 107"/>
              <a:gd name="T2" fmla="*/ 13 w 153"/>
              <a:gd name="T3" fmla="*/ 107 h 107"/>
              <a:gd name="T4" fmla="*/ 0 w 153"/>
              <a:gd name="T5" fmla="*/ 94 h 107"/>
              <a:gd name="T6" fmla="*/ 0 w 153"/>
              <a:gd name="T7" fmla="*/ 57 h 107"/>
              <a:gd name="T8" fmla="*/ 47 w 153"/>
              <a:gd name="T9" fmla="*/ 0 h 107"/>
              <a:gd name="T10" fmla="*/ 106 w 153"/>
              <a:gd name="T11" fmla="*/ 0 h 107"/>
              <a:gd name="T12" fmla="*/ 153 w 153"/>
              <a:gd name="T13" fmla="*/ 57 h 107"/>
              <a:gd name="T14" fmla="*/ 153 w 153"/>
              <a:gd name="T15" fmla="*/ 94 h 107"/>
              <a:gd name="T16" fmla="*/ 140 w 153"/>
              <a:gd name="T17" fmla="*/ 107 h 107"/>
              <a:gd name="T18" fmla="*/ 8 w 153"/>
              <a:gd name="T19" fmla="*/ 59 h 107"/>
              <a:gd name="T20" fmla="*/ 8 w 153"/>
              <a:gd name="T21" fmla="*/ 94 h 107"/>
              <a:gd name="T22" fmla="*/ 13 w 153"/>
              <a:gd name="T23" fmla="*/ 99 h 107"/>
              <a:gd name="T24" fmla="*/ 140 w 153"/>
              <a:gd name="T25" fmla="*/ 99 h 107"/>
              <a:gd name="T26" fmla="*/ 145 w 153"/>
              <a:gd name="T27" fmla="*/ 94 h 107"/>
              <a:gd name="T28" fmla="*/ 145 w 153"/>
              <a:gd name="T29" fmla="*/ 59 h 107"/>
              <a:gd name="T30" fmla="*/ 102 w 153"/>
              <a:gd name="T31" fmla="*/ 8 h 107"/>
              <a:gd name="T32" fmla="*/ 51 w 153"/>
              <a:gd name="T33" fmla="*/ 8 h 107"/>
              <a:gd name="T34" fmla="*/ 8 w 153"/>
              <a:gd name="T35" fmla="*/ 59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53" h="107">
                <a:moveTo>
                  <a:pt x="140" y="107"/>
                </a:moveTo>
                <a:cubicBezTo>
                  <a:pt x="13" y="107"/>
                  <a:pt x="13" y="107"/>
                  <a:pt x="13" y="107"/>
                </a:cubicBezTo>
                <a:cubicBezTo>
                  <a:pt x="6" y="107"/>
                  <a:pt x="0" y="101"/>
                  <a:pt x="0" y="94"/>
                </a:cubicBezTo>
                <a:cubicBezTo>
                  <a:pt x="0" y="57"/>
                  <a:pt x="0" y="57"/>
                  <a:pt x="0" y="57"/>
                </a:cubicBezTo>
                <a:cubicBezTo>
                  <a:pt x="47" y="0"/>
                  <a:pt x="47" y="0"/>
                  <a:pt x="47" y="0"/>
                </a:cubicBezTo>
                <a:cubicBezTo>
                  <a:pt x="106" y="0"/>
                  <a:pt x="106" y="0"/>
                  <a:pt x="106" y="0"/>
                </a:cubicBezTo>
                <a:cubicBezTo>
                  <a:pt x="153" y="57"/>
                  <a:pt x="153" y="57"/>
                  <a:pt x="153" y="57"/>
                </a:cubicBezTo>
                <a:cubicBezTo>
                  <a:pt x="153" y="94"/>
                  <a:pt x="153" y="94"/>
                  <a:pt x="153" y="94"/>
                </a:cubicBezTo>
                <a:cubicBezTo>
                  <a:pt x="153" y="101"/>
                  <a:pt x="147" y="107"/>
                  <a:pt x="140" y="107"/>
                </a:cubicBezTo>
                <a:close/>
                <a:moveTo>
                  <a:pt x="8" y="59"/>
                </a:moveTo>
                <a:cubicBezTo>
                  <a:pt x="8" y="94"/>
                  <a:pt x="8" y="94"/>
                  <a:pt x="8" y="94"/>
                </a:cubicBezTo>
                <a:cubicBezTo>
                  <a:pt x="8" y="97"/>
                  <a:pt x="10" y="99"/>
                  <a:pt x="13" y="99"/>
                </a:cubicBezTo>
                <a:cubicBezTo>
                  <a:pt x="140" y="99"/>
                  <a:pt x="140" y="99"/>
                  <a:pt x="140" y="99"/>
                </a:cubicBezTo>
                <a:cubicBezTo>
                  <a:pt x="143" y="99"/>
                  <a:pt x="145" y="97"/>
                  <a:pt x="145" y="94"/>
                </a:cubicBezTo>
                <a:cubicBezTo>
                  <a:pt x="145" y="59"/>
                  <a:pt x="145" y="59"/>
                  <a:pt x="145" y="59"/>
                </a:cubicBezTo>
                <a:cubicBezTo>
                  <a:pt x="102" y="8"/>
                  <a:pt x="102" y="8"/>
                  <a:pt x="102" y="8"/>
                </a:cubicBezTo>
                <a:cubicBezTo>
                  <a:pt x="51" y="8"/>
                  <a:pt x="51" y="8"/>
                  <a:pt x="51" y="8"/>
                </a:cubicBezTo>
                <a:lnTo>
                  <a:pt x="8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1" name="Freeform 80"/>
          <p:cNvSpPr>
            <a:spLocks noEditPoints="1"/>
          </p:cNvSpPr>
          <p:nvPr/>
        </p:nvSpPr>
        <p:spPr bwMode="auto">
          <a:xfrm>
            <a:off x="3757613" y="2528888"/>
            <a:ext cx="150813" cy="30163"/>
          </a:xfrm>
          <a:custGeom>
            <a:avLst/>
            <a:gdLst>
              <a:gd name="T0" fmla="*/ 76 w 95"/>
              <a:gd name="T1" fmla="*/ 19 h 19"/>
              <a:gd name="T2" fmla="*/ 19 w 95"/>
              <a:gd name="T3" fmla="*/ 19 h 19"/>
              <a:gd name="T4" fmla="*/ 0 w 95"/>
              <a:gd name="T5" fmla="*/ 0 h 19"/>
              <a:gd name="T6" fmla="*/ 95 w 95"/>
              <a:gd name="T7" fmla="*/ 0 h 19"/>
              <a:gd name="T8" fmla="*/ 76 w 95"/>
              <a:gd name="T9" fmla="*/ 19 h 19"/>
              <a:gd name="T10" fmla="*/ 21 w 95"/>
              <a:gd name="T11" fmla="*/ 13 h 19"/>
              <a:gd name="T12" fmla="*/ 73 w 95"/>
              <a:gd name="T13" fmla="*/ 13 h 19"/>
              <a:gd name="T14" fmla="*/ 80 w 95"/>
              <a:gd name="T15" fmla="*/ 6 h 19"/>
              <a:gd name="T16" fmla="*/ 13 w 95"/>
              <a:gd name="T17" fmla="*/ 6 h 19"/>
              <a:gd name="T18" fmla="*/ 21 w 95"/>
              <a:gd name="T1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5" h="19">
                <a:moveTo>
                  <a:pt x="76" y="19"/>
                </a:moveTo>
                <a:lnTo>
                  <a:pt x="19" y="19"/>
                </a:lnTo>
                <a:lnTo>
                  <a:pt x="0" y="0"/>
                </a:lnTo>
                <a:lnTo>
                  <a:pt x="95" y="0"/>
                </a:lnTo>
                <a:lnTo>
                  <a:pt x="76" y="19"/>
                </a:lnTo>
                <a:close/>
                <a:moveTo>
                  <a:pt x="21" y="13"/>
                </a:moveTo>
                <a:lnTo>
                  <a:pt x="73" y="13"/>
                </a:lnTo>
                <a:lnTo>
                  <a:pt x="80" y="6"/>
                </a:lnTo>
                <a:lnTo>
                  <a:pt x="13" y="6"/>
                </a:lnTo>
                <a:lnTo>
                  <a:pt x="21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2" name="Freeform 81"/>
          <p:cNvSpPr>
            <a:spLocks noEditPoints="1"/>
          </p:cNvSpPr>
          <p:nvPr/>
        </p:nvSpPr>
        <p:spPr bwMode="auto">
          <a:xfrm>
            <a:off x="3678238" y="2400301"/>
            <a:ext cx="307975" cy="115888"/>
          </a:xfrm>
          <a:custGeom>
            <a:avLst/>
            <a:gdLst>
              <a:gd name="T0" fmla="*/ 194 w 194"/>
              <a:gd name="T1" fmla="*/ 73 h 73"/>
              <a:gd name="T2" fmla="*/ 0 w 194"/>
              <a:gd name="T3" fmla="*/ 73 h 73"/>
              <a:gd name="T4" fmla="*/ 62 w 194"/>
              <a:gd name="T5" fmla="*/ 0 h 73"/>
              <a:gd name="T6" fmla="*/ 132 w 194"/>
              <a:gd name="T7" fmla="*/ 0 h 73"/>
              <a:gd name="T8" fmla="*/ 194 w 194"/>
              <a:gd name="T9" fmla="*/ 73 h 73"/>
              <a:gd name="T10" fmla="*/ 12 w 194"/>
              <a:gd name="T11" fmla="*/ 67 h 73"/>
              <a:gd name="T12" fmla="*/ 181 w 194"/>
              <a:gd name="T13" fmla="*/ 67 h 73"/>
              <a:gd name="T14" fmla="*/ 130 w 194"/>
              <a:gd name="T15" fmla="*/ 6 h 73"/>
              <a:gd name="T16" fmla="*/ 65 w 194"/>
              <a:gd name="T17" fmla="*/ 6 h 73"/>
              <a:gd name="T18" fmla="*/ 12 w 194"/>
              <a:gd name="T19" fmla="*/ 67 h 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94" h="73">
                <a:moveTo>
                  <a:pt x="194" y="73"/>
                </a:moveTo>
                <a:lnTo>
                  <a:pt x="0" y="73"/>
                </a:lnTo>
                <a:lnTo>
                  <a:pt x="62" y="0"/>
                </a:lnTo>
                <a:lnTo>
                  <a:pt x="132" y="0"/>
                </a:lnTo>
                <a:lnTo>
                  <a:pt x="194" y="73"/>
                </a:lnTo>
                <a:close/>
                <a:moveTo>
                  <a:pt x="12" y="67"/>
                </a:moveTo>
                <a:lnTo>
                  <a:pt x="181" y="67"/>
                </a:lnTo>
                <a:lnTo>
                  <a:pt x="130" y="6"/>
                </a:lnTo>
                <a:lnTo>
                  <a:pt x="65" y="6"/>
                </a:lnTo>
                <a:lnTo>
                  <a:pt x="12" y="67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3" name="Freeform 82"/>
          <p:cNvSpPr>
            <a:spLocks noEditPoints="1"/>
          </p:cNvSpPr>
          <p:nvPr/>
        </p:nvSpPr>
        <p:spPr bwMode="auto">
          <a:xfrm>
            <a:off x="3754438" y="2422526"/>
            <a:ext cx="153988" cy="30163"/>
          </a:xfrm>
          <a:custGeom>
            <a:avLst/>
            <a:gdLst>
              <a:gd name="T0" fmla="*/ 97 w 97"/>
              <a:gd name="T1" fmla="*/ 19 h 19"/>
              <a:gd name="T2" fmla="*/ 0 w 97"/>
              <a:gd name="T3" fmla="*/ 19 h 19"/>
              <a:gd name="T4" fmla="*/ 15 w 97"/>
              <a:gd name="T5" fmla="*/ 0 h 19"/>
              <a:gd name="T6" fmla="*/ 82 w 97"/>
              <a:gd name="T7" fmla="*/ 0 h 19"/>
              <a:gd name="T8" fmla="*/ 97 w 97"/>
              <a:gd name="T9" fmla="*/ 19 h 19"/>
              <a:gd name="T10" fmla="*/ 12 w 97"/>
              <a:gd name="T11" fmla="*/ 13 h 19"/>
              <a:gd name="T12" fmla="*/ 85 w 97"/>
              <a:gd name="T13" fmla="*/ 13 h 19"/>
              <a:gd name="T14" fmla="*/ 79 w 97"/>
              <a:gd name="T15" fmla="*/ 6 h 19"/>
              <a:gd name="T16" fmla="*/ 18 w 97"/>
              <a:gd name="T17" fmla="*/ 6 h 19"/>
              <a:gd name="T18" fmla="*/ 12 w 97"/>
              <a:gd name="T1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97" h="19">
                <a:moveTo>
                  <a:pt x="97" y="19"/>
                </a:moveTo>
                <a:lnTo>
                  <a:pt x="0" y="19"/>
                </a:lnTo>
                <a:lnTo>
                  <a:pt x="15" y="0"/>
                </a:lnTo>
                <a:lnTo>
                  <a:pt x="82" y="0"/>
                </a:lnTo>
                <a:lnTo>
                  <a:pt x="97" y="19"/>
                </a:lnTo>
                <a:close/>
                <a:moveTo>
                  <a:pt x="12" y="13"/>
                </a:moveTo>
                <a:lnTo>
                  <a:pt x="85" y="13"/>
                </a:lnTo>
                <a:lnTo>
                  <a:pt x="79" y="6"/>
                </a:lnTo>
                <a:lnTo>
                  <a:pt x="18" y="6"/>
                </a:lnTo>
                <a:lnTo>
                  <a:pt x="12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14" name="Freeform 83"/>
          <p:cNvSpPr>
            <a:spLocks noEditPoints="1"/>
          </p:cNvSpPr>
          <p:nvPr/>
        </p:nvSpPr>
        <p:spPr bwMode="auto">
          <a:xfrm>
            <a:off x="3724276" y="2465388"/>
            <a:ext cx="215900" cy="30163"/>
          </a:xfrm>
          <a:custGeom>
            <a:avLst/>
            <a:gdLst>
              <a:gd name="T0" fmla="*/ 136 w 136"/>
              <a:gd name="T1" fmla="*/ 19 h 19"/>
              <a:gd name="T2" fmla="*/ 0 w 136"/>
              <a:gd name="T3" fmla="*/ 19 h 19"/>
              <a:gd name="T4" fmla="*/ 15 w 136"/>
              <a:gd name="T5" fmla="*/ 0 h 19"/>
              <a:gd name="T6" fmla="*/ 122 w 136"/>
              <a:gd name="T7" fmla="*/ 0 h 19"/>
              <a:gd name="T8" fmla="*/ 136 w 136"/>
              <a:gd name="T9" fmla="*/ 19 h 19"/>
              <a:gd name="T10" fmla="*/ 12 w 136"/>
              <a:gd name="T11" fmla="*/ 13 h 19"/>
              <a:gd name="T12" fmla="*/ 124 w 136"/>
              <a:gd name="T13" fmla="*/ 13 h 19"/>
              <a:gd name="T14" fmla="*/ 119 w 136"/>
              <a:gd name="T15" fmla="*/ 6 h 19"/>
              <a:gd name="T16" fmla="*/ 18 w 136"/>
              <a:gd name="T17" fmla="*/ 6 h 19"/>
              <a:gd name="T18" fmla="*/ 12 w 136"/>
              <a:gd name="T19" fmla="*/ 13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36" h="19">
                <a:moveTo>
                  <a:pt x="136" y="19"/>
                </a:moveTo>
                <a:lnTo>
                  <a:pt x="0" y="19"/>
                </a:lnTo>
                <a:lnTo>
                  <a:pt x="15" y="0"/>
                </a:lnTo>
                <a:lnTo>
                  <a:pt x="122" y="0"/>
                </a:lnTo>
                <a:lnTo>
                  <a:pt x="136" y="19"/>
                </a:lnTo>
                <a:close/>
                <a:moveTo>
                  <a:pt x="12" y="13"/>
                </a:moveTo>
                <a:lnTo>
                  <a:pt x="124" y="13"/>
                </a:lnTo>
                <a:lnTo>
                  <a:pt x="119" y="6"/>
                </a:lnTo>
                <a:lnTo>
                  <a:pt x="18" y="6"/>
                </a:lnTo>
                <a:lnTo>
                  <a:pt x="12" y="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15" name="组合 114"/>
          <p:cNvGrpSpPr/>
          <p:nvPr/>
        </p:nvGrpSpPr>
        <p:grpSpPr>
          <a:xfrm>
            <a:off x="4543426" y="2343151"/>
            <a:ext cx="379413" cy="338138"/>
            <a:chOff x="4543426" y="2343151"/>
            <a:chExt cx="379413" cy="338138"/>
          </a:xfrm>
          <a:solidFill>
            <a:schemeClr val="bg1">
              <a:lumMod val="50000"/>
            </a:schemeClr>
          </a:solidFill>
        </p:grpSpPr>
        <p:sp>
          <p:nvSpPr>
            <p:cNvPr id="116" name="Freeform 84"/>
            <p:cNvSpPr>
              <a:spLocks noEditPoints="1"/>
            </p:cNvSpPr>
            <p:nvPr/>
          </p:nvSpPr>
          <p:spPr bwMode="auto">
            <a:xfrm>
              <a:off x="4543426" y="2343151"/>
              <a:ext cx="379413" cy="338138"/>
            </a:xfrm>
            <a:custGeom>
              <a:avLst/>
              <a:gdLst>
                <a:gd name="T0" fmla="*/ 152 w 160"/>
                <a:gd name="T1" fmla="*/ 142 h 142"/>
                <a:gd name="T2" fmla="*/ 9 w 160"/>
                <a:gd name="T3" fmla="*/ 142 h 142"/>
                <a:gd name="T4" fmla="*/ 0 w 160"/>
                <a:gd name="T5" fmla="*/ 133 h 142"/>
                <a:gd name="T6" fmla="*/ 0 w 160"/>
                <a:gd name="T7" fmla="*/ 31 h 142"/>
                <a:gd name="T8" fmla="*/ 31 w 160"/>
                <a:gd name="T9" fmla="*/ 0 h 142"/>
                <a:gd name="T10" fmla="*/ 130 w 160"/>
                <a:gd name="T11" fmla="*/ 0 h 142"/>
                <a:gd name="T12" fmla="*/ 160 w 160"/>
                <a:gd name="T13" fmla="*/ 31 h 142"/>
                <a:gd name="T14" fmla="*/ 160 w 160"/>
                <a:gd name="T15" fmla="*/ 133 h 142"/>
                <a:gd name="T16" fmla="*/ 152 w 160"/>
                <a:gd name="T17" fmla="*/ 142 h 142"/>
                <a:gd name="T18" fmla="*/ 8 w 160"/>
                <a:gd name="T19" fmla="*/ 35 h 142"/>
                <a:gd name="T20" fmla="*/ 8 w 160"/>
                <a:gd name="T21" fmla="*/ 133 h 142"/>
                <a:gd name="T22" fmla="*/ 9 w 160"/>
                <a:gd name="T23" fmla="*/ 134 h 142"/>
                <a:gd name="T24" fmla="*/ 152 w 160"/>
                <a:gd name="T25" fmla="*/ 134 h 142"/>
                <a:gd name="T26" fmla="*/ 152 w 160"/>
                <a:gd name="T27" fmla="*/ 133 h 142"/>
                <a:gd name="T28" fmla="*/ 152 w 160"/>
                <a:gd name="T29" fmla="*/ 35 h 142"/>
                <a:gd name="T30" fmla="*/ 126 w 160"/>
                <a:gd name="T31" fmla="*/ 8 h 142"/>
                <a:gd name="T32" fmla="*/ 34 w 160"/>
                <a:gd name="T33" fmla="*/ 8 h 142"/>
                <a:gd name="T34" fmla="*/ 8 w 160"/>
                <a:gd name="T35" fmla="*/ 35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60" h="142">
                  <a:moveTo>
                    <a:pt x="152" y="142"/>
                  </a:moveTo>
                  <a:cubicBezTo>
                    <a:pt x="9" y="142"/>
                    <a:pt x="9" y="142"/>
                    <a:pt x="9" y="142"/>
                  </a:cubicBezTo>
                  <a:cubicBezTo>
                    <a:pt x="4" y="142"/>
                    <a:pt x="0" y="138"/>
                    <a:pt x="0" y="133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130" y="0"/>
                    <a:pt x="130" y="0"/>
                    <a:pt x="130" y="0"/>
                  </a:cubicBezTo>
                  <a:cubicBezTo>
                    <a:pt x="160" y="31"/>
                    <a:pt x="160" y="31"/>
                    <a:pt x="160" y="31"/>
                  </a:cubicBezTo>
                  <a:cubicBezTo>
                    <a:pt x="160" y="133"/>
                    <a:pt x="160" y="133"/>
                    <a:pt x="160" y="133"/>
                  </a:cubicBezTo>
                  <a:cubicBezTo>
                    <a:pt x="160" y="138"/>
                    <a:pt x="157" y="142"/>
                    <a:pt x="152" y="142"/>
                  </a:cubicBezTo>
                  <a:close/>
                  <a:moveTo>
                    <a:pt x="8" y="35"/>
                  </a:moveTo>
                  <a:cubicBezTo>
                    <a:pt x="8" y="133"/>
                    <a:pt x="8" y="133"/>
                    <a:pt x="8" y="133"/>
                  </a:cubicBezTo>
                  <a:cubicBezTo>
                    <a:pt x="8" y="133"/>
                    <a:pt x="8" y="134"/>
                    <a:pt x="9" y="134"/>
                  </a:cubicBezTo>
                  <a:cubicBezTo>
                    <a:pt x="152" y="134"/>
                    <a:pt x="152" y="134"/>
                    <a:pt x="152" y="134"/>
                  </a:cubicBezTo>
                  <a:cubicBezTo>
                    <a:pt x="152" y="134"/>
                    <a:pt x="152" y="133"/>
                    <a:pt x="152" y="133"/>
                  </a:cubicBezTo>
                  <a:cubicBezTo>
                    <a:pt x="152" y="35"/>
                    <a:pt x="152" y="35"/>
                    <a:pt x="152" y="35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34" y="8"/>
                    <a:pt x="34" y="8"/>
                    <a:pt x="34" y="8"/>
                  </a:cubicBezTo>
                  <a:lnTo>
                    <a:pt x="8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7" name="Freeform 85"/>
            <p:cNvSpPr>
              <a:spLocks noEditPoints="1"/>
            </p:cNvSpPr>
            <p:nvPr/>
          </p:nvSpPr>
          <p:spPr bwMode="auto">
            <a:xfrm>
              <a:off x="4608513" y="2462213"/>
              <a:ext cx="254000" cy="168275"/>
            </a:xfrm>
            <a:custGeom>
              <a:avLst/>
              <a:gdLst>
                <a:gd name="T0" fmla="*/ 79 w 160"/>
                <a:gd name="T1" fmla="*/ 106 h 106"/>
                <a:gd name="T2" fmla="*/ 0 w 160"/>
                <a:gd name="T3" fmla="*/ 42 h 106"/>
                <a:gd name="T4" fmla="*/ 48 w 160"/>
                <a:gd name="T5" fmla="*/ 42 h 106"/>
                <a:gd name="T6" fmla="*/ 48 w 160"/>
                <a:gd name="T7" fmla="*/ 0 h 106"/>
                <a:gd name="T8" fmla="*/ 110 w 160"/>
                <a:gd name="T9" fmla="*/ 0 h 106"/>
                <a:gd name="T10" fmla="*/ 110 w 160"/>
                <a:gd name="T11" fmla="*/ 42 h 106"/>
                <a:gd name="T12" fmla="*/ 160 w 160"/>
                <a:gd name="T13" fmla="*/ 42 h 106"/>
                <a:gd name="T14" fmla="*/ 79 w 160"/>
                <a:gd name="T15" fmla="*/ 106 h 106"/>
                <a:gd name="T16" fmla="*/ 16 w 160"/>
                <a:gd name="T17" fmla="*/ 48 h 106"/>
                <a:gd name="T18" fmla="*/ 79 w 160"/>
                <a:gd name="T19" fmla="*/ 99 h 106"/>
                <a:gd name="T20" fmla="*/ 142 w 160"/>
                <a:gd name="T21" fmla="*/ 48 h 106"/>
                <a:gd name="T22" fmla="*/ 104 w 160"/>
                <a:gd name="T23" fmla="*/ 48 h 106"/>
                <a:gd name="T24" fmla="*/ 104 w 160"/>
                <a:gd name="T25" fmla="*/ 6 h 106"/>
                <a:gd name="T26" fmla="*/ 54 w 160"/>
                <a:gd name="T27" fmla="*/ 6 h 106"/>
                <a:gd name="T28" fmla="*/ 54 w 160"/>
                <a:gd name="T29" fmla="*/ 48 h 106"/>
                <a:gd name="T30" fmla="*/ 16 w 160"/>
                <a:gd name="T31" fmla="*/ 4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0" h="106">
                  <a:moveTo>
                    <a:pt x="79" y="106"/>
                  </a:moveTo>
                  <a:lnTo>
                    <a:pt x="0" y="42"/>
                  </a:lnTo>
                  <a:lnTo>
                    <a:pt x="48" y="42"/>
                  </a:lnTo>
                  <a:lnTo>
                    <a:pt x="48" y="0"/>
                  </a:lnTo>
                  <a:lnTo>
                    <a:pt x="110" y="0"/>
                  </a:lnTo>
                  <a:lnTo>
                    <a:pt x="110" y="42"/>
                  </a:lnTo>
                  <a:lnTo>
                    <a:pt x="160" y="42"/>
                  </a:lnTo>
                  <a:lnTo>
                    <a:pt x="79" y="106"/>
                  </a:lnTo>
                  <a:close/>
                  <a:moveTo>
                    <a:pt x="16" y="48"/>
                  </a:moveTo>
                  <a:lnTo>
                    <a:pt x="79" y="99"/>
                  </a:lnTo>
                  <a:lnTo>
                    <a:pt x="142" y="48"/>
                  </a:lnTo>
                  <a:lnTo>
                    <a:pt x="104" y="48"/>
                  </a:lnTo>
                  <a:lnTo>
                    <a:pt x="104" y="6"/>
                  </a:lnTo>
                  <a:lnTo>
                    <a:pt x="54" y="6"/>
                  </a:lnTo>
                  <a:lnTo>
                    <a:pt x="54" y="48"/>
                  </a:lnTo>
                  <a:lnTo>
                    <a:pt x="16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18" name="Freeform 86"/>
            <p:cNvSpPr>
              <a:spLocks noEditPoints="1"/>
            </p:cNvSpPr>
            <p:nvPr/>
          </p:nvSpPr>
          <p:spPr bwMode="auto">
            <a:xfrm>
              <a:off x="4595813" y="2381251"/>
              <a:ext cx="276225" cy="31750"/>
            </a:xfrm>
            <a:custGeom>
              <a:avLst/>
              <a:gdLst>
                <a:gd name="T0" fmla="*/ 174 w 174"/>
                <a:gd name="T1" fmla="*/ 20 h 20"/>
                <a:gd name="T2" fmla="*/ 0 w 174"/>
                <a:gd name="T3" fmla="*/ 20 h 20"/>
                <a:gd name="T4" fmla="*/ 21 w 174"/>
                <a:gd name="T5" fmla="*/ 0 h 20"/>
                <a:gd name="T6" fmla="*/ 154 w 174"/>
                <a:gd name="T7" fmla="*/ 0 h 20"/>
                <a:gd name="T8" fmla="*/ 174 w 174"/>
                <a:gd name="T9" fmla="*/ 20 h 20"/>
                <a:gd name="T10" fmla="*/ 15 w 174"/>
                <a:gd name="T11" fmla="*/ 14 h 20"/>
                <a:gd name="T12" fmla="*/ 160 w 174"/>
                <a:gd name="T13" fmla="*/ 14 h 20"/>
                <a:gd name="T14" fmla="*/ 151 w 174"/>
                <a:gd name="T15" fmla="*/ 6 h 20"/>
                <a:gd name="T16" fmla="*/ 23 w 174"/>
                <a:gd name="T17" fmla="*/ 6 h 20"/>
                <a:gd name="T18" fmla="*/ 15 w 174"/>
                <a:gd name="T19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4" h="20">
                  <a:moveTo>
                    <a:pt x="174" y="20"/>
                  </a:moveTo>
                  <a:lnTo>
                    <a:pt x="0" y="20"/>
                  </a:lnTo>
                  <a:lnTo>
                    <a:pt x="21" y="0"/>
                  </a:lnTo>
                  <a:lnTo>
                    <a:pt x="154" y="0"/>
                  </a:lnTo>
                  <a:lnTo>
                    <a:pt x="174" y="20"/>
                  </a:lnTo>
                  <a:close/>
                  <a:moveTo>
                    <a:pt x="15" y="14"/>
                  </a:moveTo>
                  <a:lnTo>
                    <a:pt x="160" y="14"/>
                  </a:lnTo>
                  <a:lnTo>
                    <a:pt x="151" y="6"/>
                  </a:lnTo>
                  <a:lnTo>
                    <a:pt x="23" y="6"/>
                  </a:lnTo>
                  <a:lnTo>
                    <a:pt x="15" y="1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19" name="Freeform 87"/>
          <p:cNvSpPr>
            <a:spLocks noEditPoints="1"/>
          </p:cNvSpPr>
          <p:nvPr/>
        </p:nvSpPr>
        <p:spPr bwMode="auto">
          <a:xfrm>
            <a:off x="5459413" y="2343151"/>
            <a:ext cx="381000" cy="338138"/>
          </a:xfrm>
          <a:custGeom>
            <a:avLst/>
            <a:gdLst>
              <a:gd name="T0" fmla="*/ 152 w 161"/>
              <a:gd name="T1" fmla="*/ 142 h 142"/>
              <a:gd name="T2" fmla="*/ 9 w 161"/>
              <a:gd name="T3" fmla="*/ 142 h 142"/>
              <a:gd name="T4" fmla="*/ 0 w 161"/>
              <a:gd name="T5" fmla="*/ 133 h 142"/>
              <a:gd name="T6" fmla="*/ 0 w 161"/>
              <a:gd name="T7" fmla="*/ 31 h 142"/>
              <a:gd name="T8" fmla="*/ 31 w 161"/>
              <a:gd name="T9" fmla="*/ 0 h 142"/>
              <a:gd name="T10" fmla="*/ 130 w 161"/>
              <a:gd name="T11" fmla="*/ 0 h 142"/>
              <a:gd name="T12" fmla="*/ 161 w 161"/>
              <a:gd name="T13" fmla="*/ 31 h 142"/>
              <a:gd name="T14" fmla="*/ 161 w 161"/>
              <a:gd name="T15" fmla="*/ 133 h 142"/>
              <a:gd name="T16" fmla="*/ 152 w 161"/>
              <a:gd name="T17" fmla="*/ 142 h 142"/>
              <a:gd name="T18" fmla="*/ 8 w 161"/>
              <a:gd name="T19" fmla="*/ 35 h 142"/>
              <a:gd name="T20" fmla="*/ 8 w 161"/>
              <a:gd name="T21" fmla="*/ 133 h 142"/>
              <a:gd name="T22" fmla="*/ 9 w 161"/>
              <a:gd name="T23" fmla="*/ 134 h 142"/>
              <a:gd name="T24" fmla="*/ 152 w 161"/>
              <a:gd name="T25" fmla="*/ 134 h 142"/>
              <a:gd name="T26" fmla="*/ 153 w 161"/>
              <a:gd name="T27" fmla="*/ 133 h 142"/>
              <a:gd name="T28" fmla="*/ 153 w 161"/>
              <a:gd name="T29" fmla="*/ 35 h 142"/>
              <a:gd name="T30" fmla="*/ 126 w 161"/>
              <a:gd name="T31" fmla="*/ 8 h 142"/>
              <a:gd name="T32" fmla="*/ 35 w 161"/>
              <a:gd name="T33" fmla="*/ 8 h 142"/>
              <a:gd name="T34" fmla="*/ 8 w 161"/>
              <a:gd name="T35" fmla="*/ 35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61" h="142">
                <a:moveTo>
                  <a:pt x="152" y="142"/>
                </a:moveTo>
                <a:cubicBezTo>
                  <a:pt x="9" y="142"/>
                  <a:pt x="9" y="142"/>
                  <a:pt x="9" y="142"/>
                </a:cubicBezTo>
                <a:cubicBezTo>
                  <a:pt x="4" y="142"/>
                  <a:pt x="0" y="138"/>
                  <a:pt x="0" y="133"/>
                </a:cubicBezTo>
                <a:cubicBezTo>
                  <a:pt x="0" y="31"/>
                  <a:pt x="0" y="31"/>
                  <a:pt x="0" y="31"/>
                </a:cubicBezTo>
                <a:cubicBezTo>
                  <a:pt x="31" y="0"/>
                  <a:pt x="31" y="0"/>
                  <a:pt x="31" y="0"/>
                </a:cubicBezTo>
                <a:cubicBezTo>
                  <a:pt x="130" y="0"/>
                  <a:pt x="130" y="0"/>
                  <a:pt x="130" y="0"/>
                </a:cubicBezTo>
                <a:cubicBezTo>
                  <a:pt x="161" y="31"/>
                  <a:pt x="161" y="31"/>
                  <a:pt x="161" y="31"/>
                </a:cubicBezTo>
                <a:cubicBezTo>
                  <a:pt x="161" y="133"/>
                  <a:pt x="161" y="133"/>
                  <a:pt x="161" y="133"/>
                </a:cubicBezTo>
                <a:cubicBezTo>
                  <a:pt x="161" y="138"/>
                  <a:pt x="157" y="142"/>
                  <a:pt x="152" y="142"/>
                </a:cubicBezTo>
                <a:close/>
                <a:moveTo>
                  <a:pt x="8" y="35"/>
                </a:moveTo>
                <a:cubicBezTo>
                  <a:pt x="8" y="133"/>
                  <a:pt x="8" y="133"/>
                  <a:pt x="8" y="133"/>
                </a:cubicBezTo>
                <a:cubicBezTo>
                  <a:pt x="8" y="133"/>
                  <a:pt x="9" y="134"/>
                  <a:pt x="9" y="134"/>
                </a:cubicBezTo>
                <a:cubicBezTo>
                  <a:pt x="152" y="134"/>
                  <a:pt x="152" y="134"/>
                  <a:pt x="152" y="134"/>
                </a:cubicBezTo>
                <a:cubicBezTo>
                  <a:pt x="152" y="134"/>
                  <a:pt x="153" y="133"/>
                  <a:pt x="153" y="133"/>
                </a:cubicBezTo>
                <a:cubicBezTo>
                  <a:pt x="153" y="35"/>
                  <a:pt x="153" y="35"/>
                  <a:pt x="153" y="35"/>
                </a:cubicBezTo>
                <a:cubicBezTo>
                  <a:pt x="126" y="8"/>
                  <a:pt x="126" y="8"/>
                  <a:pt x="126" y="8"/>
                </a:cubicBezTo>
                <a:cubicBezTo>
                  <a:pt x="35" y="8"/>
                  <a:pt x="35" y="8"/>
                  <a:pt x="35" y="8"/>
                </a:cubicBezTo>
                <a:lnTo>
                  <a:pt x="8" y="3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0" name="Freeform 88"/>
          <p:cNvSpPr>
            <a:spLocks noEditPoints="1"/>
          </p:cNvSpPr>
          <p:nvPr/>
        </p:nvSpPr>
        <p:spPr bwMode="auto">
          <a:xfrm>
            <a:off x="5522913" y="2460626"/>
            <a:ext cx="254000" cy="169863"/>
          </a:xfrm>
          <a:custGeom>
            <a:avLst/>
            <a:gdLst>
              <a:gd name="T0" fmla="*/ 112 w 160"/>
              <a:gd name="T1" fmla="*/ 107 h 107"/>
              <a:gd name="T2" fmla="*/ 48 w 160"/>
              <a:gd name="T3" fmla="*/ 107 h 107"/>
              <a:gd name="T4" fmla="*/ 48 w 160"/>
              <a:gd name="T5" fmla="*/ 64 h 107"/>
              <a:gd name="T6" fmla="*/ 0 w 160"/>
              <a:gd name="T7" fmla="*/ 64 h 107"/>
              <a:gd name="T8" fmla="*/ 81 w 160"/>
              <a:gd name="T9" fmla="*/ 0 h 107"/>
              <a:gd name="T10" fmla="*/ 160 w 160"/>
              <a:gd name="T11" fmla="*/ 64 h 107"/>
              <a:gd name="T12" fmla="*/ 112 w 160"/>
              <a:gd name="T13" fmla="*/ 64 h 107"/>
              <a:gd name="T14" fmla="*/ 112 w 160"/>
              <a:gd name="T15" fmla="*/ 107 h 107"/>
              <a:gd name="T16" fmla="*/ 54 w 160"/>
              <a:gd name="T17" fmla="*/ 101 h 107"/>
              <a:gd name="T18" fmla="*/ 106 w 160"/>
              <a:gd name="T19" fmla="*/ 101 h 107"/>
              <a:gd name="T20" fmla="*/ 106 w 160"/>
              <a:gd name="T21" fmla="*/ 58 h 107"/>
              <a:gd name="T22" fmla="*/ 142 w 160"/>
              <a:gd name="T23" fmla="*/ 58 h 107"/>
              <a:gd name="T24" fmla="*/ 81 w 160"/>
              <a:gd name="T25" fmla="*/ 7 h 107"/>
              <a:gd name="T26" fmla="*/ 18 w 160"/>
              <a:gd name="T27" fmla="*/ 58 h 107"/>
              <a:gd name="T28" fmla="*/ 54 w 160"/>
              <a:gd name="T29" fmla="*/ 58 h 107"/>
              <a:gd name="T30" fmla="*/ 54 w 160"/>
              <a:gd name="T31" fmla="*/ 10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60" h="107">
                <a:moveTo>
                  <a:pt x="112" y="107"/>
                </a:moveTo>
                <a:lnTo>
                  <a:pt x="48" y="107"/>
                </a:lnTo>
                <a:lnTo>
                  <a:pt x="48" y="64"/>
                </a:lnTo>
                <a:lnTo>
                  <a:pt x="0" y="64"/>
                </a:lnTo>
                <a:lnTo>
                  <a:pt x="81" y="0"/>
                </a:lnTo>
                <a:lnTo>
                  <a:pt x="160" y="64"/>
                </a:lnTo>
                <a:lnTo>
                  <a:pt x="112" y="64"/>
                </a:lnTo>
                <a:lnTo>
                  <a:pt x="112" y="107"/>
                </a:lnTo>
                <a:close/>
                <a:moveTo>
                  <a:pt x="54" y="101"/>
                </a:moveTo>
                <a:lnTo>
                  <a:pt x="106" y="101"/>
                </a:lnTo>
                <a:lnTo>
                  <a:pt x="106" y="58"/>
                </a:lnTo>
                <a:lnTo>
                  <a:pt x="142" y="58"/>
                </a:lnTo>
                <a:lnTo>
                  <a:pt x="81" y="7"/>
                </a:lnTo>
                <a:lnTo>
                  <a:pt x="18" y="58"/>
                </a:lnTo>
                <a:lnTo>
                  <a:pt x="54" y="58"/>
                </a:lnTo>
                <a:lnTo>
                  <a:pt x="54" y="10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1" name="Freeform 89"/>
          <p:cNvSpPr>
            <a:spLocks noEditPoints="1"/>
          </p:cNvSpPr>
          <p:nvPr/>
        </p:nvSpPr>
        <p:spPr bwMode="auto">
          <a:xfrm>
            <a:off x="5511801" y="2381251"/>
            <a:ext cx="277813" cy="31750"/>
          </a:xfrm>
          <a:custGeom>
            <a:avLst/>
            <a:gdLst>
              <a:gd name="T0" fmla="*/ 175 w 175"/>
              <a:gd name="T1" fmla="*/ 20 h 20"/>
              <a:gd name="T2" fmla="*/ 0 w 175"/>
              <a:gd name="T3" fmla="*/ 20 h 20"/>
              <a:gd name="T4" fmla="*/ 21 w 175"/>
              <a:gd name="T5" fmla="*/ 0 h 20"/>
              <a:gd name="T6" fmla="*/ 154 w 175"/>
              <a:gd name="T7" fmla="*/ 0 h 20"/>
              <a:gd name="T8" fmla="*/ 175 w 175"/>
              <a:gd name="T9" fmla="*/ 20 h 20"/>
              <a:gd name="T10" fmla="*/ 15 w 175"/>
              <a:gd name="T11" fmla="*/ 14 h 20"/>
              <a:gd name="T12" fmla="*/ 160 w 175"/>
              <a:gd name="T13" fmla="*/ 14 h 20"/>
              <a:gd name="T14" fmla="*/ 151 w 175"/>
              <a:gd name="T15" fmla="*/ 6 h 20"/>
              <a:gd name="T16" fmla="*/ 24 w 175"/>
              <a:gd name="T17" fmla="*/ 6 h 20"/>
              <a:gd name="T18" fmla="*/ 15 w 175"/>
              <a:gd name="T19" fmla="*/ 14 h 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5" h="20">
                <a:moveTo>
                  <a:pt x="175" y="20"/>
                </a:moveTo>
                <a:lnTo>
                  <a:pt x="0" y="20"/>
                </a:lnTo>
                <a:lnTo>
                  <a:pt x="21" y="0"/>
                </a:lnTo>
                <a:lnTo>
                  <a:pt x="154" y="0"/>
                </a:lnTo>
                <a:lnTo>
                  <a:pt x="175" y="20"/>
                </a:lnTo>
                <a:close/>
                <a:moveTo>
                  <a:pt x="15" y="14"/>
                </a:moveTo>
                <a:lnTo>
                  <a:pt x="160" y="14"/>
                </a:lnTo>
                <a:lnTo>
                  <a:pt x="151" y="6"/>
                </a:lnTo>
                <a:lnTo>
                  <a:pt x="24" y="6"/>
                </a:lnTo>
                <a:lnTo>
                  <a:pt x="15" y="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22" name="组合 121"/>
          <p:cNvGrpSpPr/>
          <p:nvPr/>
        </p:nvGrpSpPr>
        <p:grpSpPr>
          <a:xfrm>
            <a:off x="6353176" y="2312988"/>
            <a:ext cx="400050" cy="355600"/>
            <a:chOff x="6353176" y="2312988"/>
            <a:chExt cx="400050" cy="355600"/>
          </a:xfrm>
          <a:solidFill>
            <a:schemeClr val="bg1">
              <a:lumMod val="50000"/>
            </a:schemeClr>
          </a:solidFill>
        </p:grpSpPr>
        <p:sp>
          <p:nvSpPr>
            <p:cNvPr id="123" name="Freeform 90"/>
            <p:cNvSpPr>
              <a:spLocks noEditPoints="1"/>
            </p:cNvSpPr>
            <p:nvPr/>
          </p:nvSpPr>
          <p:spPr bwMode="auto">
            <a:xfrm>
              <a:off x="6353176" y="2492376"/>
              <a:ext cx="400050" cy="138113"/>
            </a:xfrm>
            <a:custGeom>
              <a:avLst/>
              <a:gdLst>
                <a:gd name="T0" fmla="*/ 252 w 252"/>
                <a:gd name="T1" fmla="*/ 87 h 87"/>
                <a:gd name="T2" fmla="*/ 0 w 252"/>
                <a:gd name="T3" fmla="*/ 87 h 87"/>
                <a:gd name="T4" fmla="*/ 0 w 252"/>
                <a:gd name="T5" fmla="*/ 65 h 87"/>
                <a:gd name="T6" fmla="*/ 33 w 252"/>
                <a:gd name="T7" fmla="*/ 0 h 87"/>
                <a:gd name="T8" fmla="*/ 76 w 252"/>
                <a:gd name="T9" fmla="*/ 0 h 87"/>
                <a:gd name="T10" fmla="*/ 126 w 252"/>
                <a:gd name="T11" fmla="*/ 50 h 87"/>
                <a:gd name="T12" fmla="*/ 176 w 252"/>
                <a:gd name="T13" fmla="*/ 0 h 87"/>
                <a:gd name="T14" fmla="*/ 220 w 252"/>
                <a:gd name="T15" fmla="*/ 0 h 87"/>
                <a:gd name="T16" fmla="*/ 252 w 252"/>
                <a:gd name="T17" fmla="*/ 65 h 87"/>
                <a:gd name="T18" fmla="*/ 252 w 252"/>
                <a:gd name="T19" fmla="*/ 87 h 87"/>
                <a:gd name="T20" fmla="*/ 12 w 252"/>
                <a:gd name="T21" fmla="*/ 75 h 87"/>
                <a:gd name="T22" fmla="*/ 241 w 252"/>
                <a:gd name="T23" fmla="*/ 75 h 87"/>
                <a:gd name="T24" fmla="*/ 241 w 252"/>
                <a:gd name="T25" fmla="*/ 68 h 87"/>
                <a:gd name="T26" fmla="*/ 212 w 252"/>
                <a:gd name="T27" fmla="*/ 12 h 87"/>
                <a:gd name="T28" fmla="*/ 181 w 252"/>
                <a:gd name="T29" fmla="*/ 12 h 87"/>
                <a:gd name="T30" fmla="*/ 126 w 252"/>
                <a:gd name="T31" fmla="*/ 68 h 87"/>
                <a:gd name="T32" fmla="*/ 70 w 252"/>
                <a:gd name="T33" fmla="*/ 12 h 87"/>
                <a:gd name="T34" fmla="*/ 39 w 252"/>
                <a:gd name="T35" fmla="*/ 12 h 87"/>
                <a:gd name="T36" fmla="*/ 12 w 252"/>
                <a:gd name="T37" fmla="*/ 68 h 87"/>
                <a:gd name="T38" fmla="*/ 12 w 252"/>
                <a:gd name="T39" fmla="*/ 75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52" h="87">
                  <a:moveTo>
                    <a:pt x="252" y="87"/>
                  </a:moveTo>
                  <a:lnTo>
                    <a:pt x="0" y="87"/>
                  </a:lnTo>
                  <a:lnTo>
                    <a:pt x="0" y="65"/>
                  </a:lnTo>
                  <a:lnTo>
                    <a:pt x="33" y="0"/>
                  </a:lnTo>
                  <a:lnTo>
                    <a:pt x="76" y="0"/>
                  </a:lnTo>
                  <a:lnTo>
                    <a:pt x="126" y="50"/>
                  </a:lnTo>
                  <a:lnTo>
                    <a:pt x="176" y="0"/>
                  </a:lnTo>
                  <a:lnTo>
                    <a:pt x="220" y="0"/>
                  </a:lnTo>
                  <a:lnTo>
                    <a:pt x="252" y="65"/>
                  </a:lnTo>
                  <a:lnTo>
                    <a:pt x="252" y="87"/>
                  </a:lnTo>
                  <a:close/>
                  <a:moveTo>
                    <a:pt x="12" y="75"/>
                  </a:moveTo>
                  <a:lnTo>
                    <a:pt x="241" y="75"/>
                  </a:lnTo>
                  <a:lnTo>
                    <a:pt x="241" y="68"/>
                  </a:lnTo>
                  <a:lnTo>
                    <a:pt x="212" y="12"/>
                  </a:lnTo>
                  <a:lnTo>
                    <a:pt x="181" y="12"/>
                  </a:lnTo>
                  <a:lnTo>
                    <a:pt x="126" y="68"/>
                  </a:lnTo>
                  <a:lnTo>
                    <a:pt x="70" y="12"/>
                  </a:lnTo>
                  <a:lnTo>
                    <a:pt x="39" y="12"/>
                  </a:lnTo>
                  <a:lnTo>
                    <a:pt x="12" y="68"/>
                  </a:lnTo>
                  <a:lnTo>
                    <a:pt x="12" y="7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4" name="Rectangle 91"/>
            <p:cNvSpPr>
              <a:spLocks noChangeArrowheads="1"/>
            </p:cNvSpPr>
            <p:nvPr/>
          </p:nvSpPr>
          <p:spPr bwMode="auto">
            <a:xfrm>
              <a:off x="6353176" y="2659063"/>
              <a:ext cx="398463" cy="95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25" name="Freeform 92"/>
            <p:cNvSpPr>
              <a:spLocks noEditPoints="1"/>
            </p:cNvSpPr>
            <p:nvPr/>
          </p:nvSpPr>
          <p:spPr bwMode="auto">
            <a:xfrm>
              <a:off x="6434138" y="2312988"/>
              <a:ext cx="236538" cy="212725"/>
            </a:xfrm>
            <a:custGeom>
              <a:avLst/>
              <a:gdLst>
                <a:gd name="T0" fmla="*/ 75 w 149"/>
                <a:gd name="T1" fmla="*/ 134 h 134"/>
                <a:gd name="T2" fmla="*/ 0 w 149"/>
                <a:gd name="T3" fmla="*/ 60 h 134"/>
                <a:gd name="T4" fmla="*/ 57 w 149"/>
                <a:gd name="T5" fmla="*/ 60 h 134"/>
                <a:gd name="T6" fmla="*/ 57 w 149"/>
                <a:gd name="T7" fmla="*/ 0 h 134"/>
                <a:gd name="T8" fmla="*/ 92 w 149"/>
                <a:gd name="T9" fmla="*/ 0 h 134"/>
                <a:gd name="T10" fmla="*/ 92 w 149"/>
                <a:gd name="T11" fmla="*/ 60 h 134"/>
                <a:gd name="T12" fmla="*/ 149 w 149"/>
                <a:gd name="T13" fmla="*/ 60 h 134"/>
                <a:gd name="T14" fmla="*/ 75 w 149"/>
                <a:gd name="T15" fmla="*/ 134 h 134"/>
                <a:gd name="T16" fmla="*/ 15 w 149"/>
                <a:gd name="T17" fmla="*/ 66 h 134"/>
                <a:gd name="T18" fmla="*/ 75 w 149"/>
                <a:gd name="T19" fmla="*/ 125 h 134"/>
                <a:gd name="T20" fmla="*/ 136 w 149"/>
                <a:gd name="T21" fmla="*/ 66 h 134"/>
                <a:gd name="T22" fmla="*/ 86 w 149"/>
                <a:gd name="T23" fmla="*/ 66 h 134"/>
                <a:gd name="T24" fmla="*/ 86 w 149"/>
                <a:gd name="T25" fmla="*/ 6 h 134"/>
                <a:gd name="T26" fmla="*/ 63 w 149"/>
                <a:gd name="T27" fmla="*/ 6 h 134"/>
                <a:gd name="T28" fmla="*/ 63 w 149"/>
                <a:gd name="T29" fmla="*/ 66 h 134"/>
                <a:gd name="T30" fmla="*/ 15 w 149"/>
                <a:gd name="T31" fmla="*/ 66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49" h="134">
                  <a:moveTo>
                    <a:pt x="75" y="134"/>
                  </a:moveTo>
                  <a:lnTo>
                    <a:pt x="0" y="60"/>
                  </a:lnTo>
                  <a:lnTo>
                    <a:pt x="57" y="60"/>
                  </a:lnTo>
                  <a:lnTo>
                    <a:pt x="57" y="0"/>
                  </a:lnTo>
                  <a:lnTo>
                    <a:pt x="92" y="0"/>
                  </a:lnTo>
                  <a:lnTo>
                    <a:pt x="92" y="60"/>
                  </a:lnTo>
                  <a:lnTo>
                    <a:pt x="149" y="60"/>
                  </a:lnTo>
                  <a:lnTo>
                    <a:pt x="75" y="134"/>
                  </a:lnTo>
                  <a:close/>
                  <a:moveTo>
                    <a:pt x="15" y="66"/>
                  </a:moveTo>
                  <a:lnTo>
                    <a:pt x="75" y="125"/>
                  </a:lnTo>
                  <a:lnTo>
                    <a:pt x="136" y="66"/>
                  </a:lnTo>
                  <a:lnTo>
                    <a:pt x="86" y="66"/>
                  </a:lnTo>
                  <a:lnTo>
                    <a:pt x="86" y="6"/>
                  </a:lnTo>
                  <a:lnTo>
                    <a:pt x="63" y="6"/>
                  </a:lnTo>
                  <a:lnTo>
                    <a:pt x="63" y="66"/>
                  </a:lnTo>
                  <a:lnTo>
                    <a:pt x="15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26" name="Freeform 93"/>
          <p:cNvSpPr>
            <a:spLocks noEditPoints="1"/>
          </p:cNvSpPr>
          <p:nvPr/>
        </p:nvSpPr>
        <p:spPr bwMode="auto">
          <a:xfrm>
            <a:off x="7264401" y="2492376"/>
            <a:ext cx="400050" cy="138113"/>
          </a:xfrm>
          <a:custGeom>
            <a:avLst/>
            <a:gdLst>
              <a:gd name="T0" fmla="*/ 252 w 252"/>
              <a:gd name="T1" fmla="*/ 87 h 87"/>
              <a:gd name="T2" fmla="*/ 0 w 252"/>
              <a:gd name="T3" fmla="*/ 87 h 87"/>
              <a:gd name="T4" fmla="*/ 0 w 252"/>
              <a:gd name="T5" fmla="*/ 65 h 87"/>
              <a:gd name="T6" fmla="*/ 32 w 252"/>
              <a:gd name="T7" fmla="*/ 0 h 87"/>
              <a:gd name="T8" fmla="*/ 103 w 252"/>
              <a:gd name="T9" fmla="*/ 0 h 87"/>
              <a:gd name="T10" fmla="*/ 103 w 252"/>
              <a:gd name="T11" fmla="*/ 30 h 87"/>
              <a:gd name="T12" fmla="*/ 150 w 252"/>
              <a:gd name="T13" fmla="*/ 30 h 87"/>
              <a:gd name="T14" fmla="*/ 150 w 252"/>
              <a:gd name="T15" fmla="*/ 0 h 87"/>
              <a:gd name="T16" fmla="*/ 219 w 252"/>
              <a:gd name="T17" fmla="*/ 0 h 87"/>
              <a:gd name="T18" fmla="*/ 252 w 252"/>
              <a:gd name="T19" fmla="*/ 65 h 87"/>
              <a:gd name="T20" fmla="*/ 252 w 252"/>
              <a:gd name="T21" fmla="*/ 87 h 87"/>
              <a:gd name="T22" fmla="*/ 12 w 252"/>
              <a:gd name="T23" fmla="*/ 75 h 87"/>
              <a:gd name="T24" fmla="*/ 240 w 252"/>
              <a:gd name="T25" fmla="*/ 75 h 87"/>
              <a:gd name="T26" fmla="*/ 240 w 252"/>
              <a:gd name="T27" fmla="*/ 68 h 87"/>
              <a:gd name="T28" fmla="*/ 213 w 252"/>
              <a:gd name="T29" fmla="*/ 12 h 87"/>
              <a:gd name="T30" fmla="*/ 162 w 252"/>
              <a:gd name="T31" fmla="*/ 12 h 87"/>
              <a:gd name="T32" fmla="*/ 162 w 252"/>
              <a:gd name="T33" fmla="*/ 42 h 87"/>
              <a:gd name="T34" fmla="*/ 91 w 252"/>
              <a:gd name="T35" fmla="*/ 42 h 87"/>
              <a:gd name="T36" fmla="*/ 91 w 252"/>
              <a:gd name="T37" fmla="*/ 12 h 87"/>
              <a:gd name="T38" fmla="*/ 40 w 252"/>
              <a:gd name="T39" fmla="*/ 12 h 87"/>
              <a:gd name="T40" fmla="*/ 12 w 252"/>
              <a:gd name="T41" fmla="*/ 68 h 87"/>
              <a:gd name="T42" fmla="*/ 12 w 252"/>
              <a:gd name="T43" fmla="*/ 75 h 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252" h="87">
                <a:moveTo>
                  <a:pt x="252" y="87"/>
                </a:moveTo>
                <a:lnTo>
                  <a:pt x="0" y="87"/>
                </a:lnTo>
                <a:lnTo>
                  <a:pt x="0" y="65"/>
                </a:lnTo>
                <a:lnTo>
                  <a:pt x="32" y="0"/>
                </a:lnTo>
                <a:lnTo>
                  <a:pt x="103" y="0"/>
                </a:lnTo>
                <a:lnTo>
                  <a:pt x="103" y="30"/>
                </a:lnTo>
                <a:lnTo>
                  <a:pt x="150" y="30"/>
                </a:lnTo>
                <a:lnTo>
                  <a:pt x="150" y="0"/>
                </a:lnTo>
                <a:lnTo>
                  <a:pt x="219" y="0"/>
                </a:lnTo>
                <a:lnTo>
                  <a:pt x="252" y="65"/>
                </a:lnTo>
                <a:lnTo>
                  <a:pt x="252" y="87"/>
                </a:lnTo>
                <a:close/>
                <a:moveTo>
                  <a:pt x="12" y="75"/>
                </a:moveTo>
                <a:lnTo>
                  <a:pt x="240" y="75"/>
                </a:lnTo>
                <a:lnTo>
                  <a:pt x="240" y="68"/>
                </a:lnTo>
                <a:lnTo>
                  <a:pt x="213" y="12"/>
                </a:lnTo>
                <a:lnTo>
                  <a:pt x="162" y="12"/>
                </a:lnTo>
                <a:lnTo>
                  <a:pt x="162" y="42"/>
                </a:lnTo>
                <a:lnTo>
                  <a:pt x="91" y="42"/>
                </a:lnTo>
                <a:lnTo>
                  <a:pt x="91" y="12"/>
                </a:lnTo>
                <a:lnTo>
                  <a:pt x="40" y="12"/>
                </a:lnTo>
                <a:lnTo>
                  <a:pt x="12" y="68"/>
                </a:lnTo>
                <a:lnTo>
                  <a:pt x="12" y="7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7" name="Freeform 94"/>
          <p:cNvSpPr>
            <a:spLocks noEditPoints="1"/>
          </p:cNvSpPr>
          <p:nvPr/>
        </p:nvSpPr>
        <p:spPr bwMode="auto">
          <a:xfrm>
            <a:off x="7346951" y="2298701"/>
            <a:ext cx="236538" cy="212725"/>
          </a:xfrm>
          <a:custGeom>
            <a:avLst/>
            <a:gdLst>
              <a:gd name="T0" fmla="*/ 92 w 149"/>
              <a:gd name="T1" fmla="*/ 134 h 134"/>
              <a:gd name="T2" fmla="*/ 57 w 149"/>
              <a:gd name="T3" fmla="*/ 134 h 134"/>
              <a:gd name="T4" fmla="*/ 57 w 149"/>
              <a:gd name="T5" fmla="*/ 75 h 134"/>
              <a:gd name="T6" fmla="*/ 0 w 149"/>
              <a:gd name="T7" fmla="*/ 75 h 134"/>
              <a:gd name="T8" fmla="*/ 75 w 149"/>
              <a:gd name="T9" fmla="*/ 0 h 134"/>
              <a:gd name="T10" fmla="*/ 149 w 149"/>
              <a:gd name="T11" fmla="*/ 75 h 134"/>
              <a:gd name="T12" fmla="*/ 92 w 149"/>
              <a:gd name="T13" fmla="*/ 75 h 134"/>
              <a:gd name="T14" fmla="*/ 92 w 149"/>
              <a:gd name="T15" fmla="*/ 134 h 134"/>
              <a:gd name="T16" fmla="*/ 63 w 149"/>
              <a:gd name="T17" fmla="*/ 128 h 134"/>
              <a:gd name="T18" fmla="*/ 86 w 149"/>
              <a:gd name="T19" fmla="*/ 128 h 134"/>
              <a:gd name="T20" fmla="*/ 86 w 149"/>
              <a:gd name="T21" fmla="*/ 69 h 134"/>
              <a:gd name="T22" fmla="*/ 134 w 149"/>
              <a:gd name="T23" fmla="*/ 69 h 134"/>
              <a:gd name="T24" fmla="*/ 75 w 149"/>
              <a:gd name="T25" fmla="*/ 7 h 134"/>
              <a:gd name="T26" fmla="*/ 13 w 149"/>
              <a:gd name="T27" fmla="*/ 69 h 134"/>
              <a:gd name="T28" fmla="*/ 63 w 149"/>
              <a:gd name="T29" fmla="*/ 69 h 134"/>
              <a:gd name="T30" fmla="*/ 63 w 149"/>
              <a:gd name="T31" fmla="*/ 128 h 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149" h="134">
                <a:moveTo>
                  <a:pt x="92" y="134"/>
                </a:moveTo>
                <a:lnTo>
                  <a:pt x="57" y="134"/>
                </a:lnTo>
                <a:lnTo>
                  <a:pt x="57" y="75"/>
                </a:lnTo>
                <a:lnTo>
                  <a:pt x="0" y="75"/>
                </a:lnTo>
                <a:lnTo>
                  <a:pt x="75" y="0"/>
                </a:lnTo>
                <a:lnTo>
                  <a:pt x="149" y="75"/>
                </a:lnTo>
                <a:lnTo>
                  <a:pt x="92" y="75"/>
                </a:lnTo>
                <a:lnTo>
                  <a:pt x="92" y="134"/>
                </a:lnTo>
                <a:close/>
                <a:moveTo>
                  <a:pt x="63" y="128"/>
                </a:moveTo>
                <a:lnTo>
                  <a:pt x="86" y="128"/>
                </a:lnTo>
                <a:lnTo>
                  <a:pt x="86" y="69"/>
                </a:lnTo>
                <a:lnTo>
                  <a:pt x="134" y="69"/>
                </a:lnTo>
                <a:lnTo>
                  <a:pt x="75" y="7"/>
                </a:lnTo>
                <a:lnTo>
                  <a:pt x="13" y="69"/>
                </a:lnTo>
                <a:lnTo>
                  <a:pt x="63" y="69"/>
                </a:lnTo>
                <a:lnTo>
                  <a:pt x="63" y="12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8" name="Rectangle 95"/>
          <p:cNvSpPr>
            <a:spLocks noChangeArrowheads="1"/>
          </p:cNvSpPr>
          <p:nvPr/>
        </p:nvSpPr>
        <p:spPr bwMode="auto">
          <a:xfrm>
            <a:off x="7265988" y="2659063"/>
            <a:ext cx="398463" cy="9525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29" name="Freeform 96"/>
          <p:cNvSpPr>
            <a:spLocks noEditPoints="1"/>
          </p:cNvSpPr>
          <p:nvPr/>
        </p:nvSpPr>
        <p:spPr bwMode="auto">
          <a:xfrm>
            <a:off x="8158163" y="2295526"/>
            <a:ext cx="444500" cy="436563"/>
          </a:xfrm>
          <a:custGeom>
            <a:avLst/>
            <a:gdLst>
              <a:gd name="T0" fmla="*/ 188 w 188"/>
              <a:gd name="T1" fmla="*/ 95 h 184"/>
              <a:gd name="T2" fmla="*/ 135 w 188"/>
              <a:gd name="T3" fmla="*/ 71 h 184"/>
              <a:gd name="T4" fmla="*/ 135 w 188"/>
              <a:gd name="T5" fmla="*/ 66 h 184"/>
              <a:gd name="T6" fmla="*/ 150 w 188"/>
              <a:gd name="T7" fmla="*/ 37 h 184"/>
              <a:gd name="T8" fmla="*/ 138 w 188"/>
              <a:gd name="T9" fmla="*/ 3 h 184"/>
              <a:gd name="T10" fmla="*/ 119 w 188"/>
              <a:gd name="T11" fmla="*/ 18 h 184"/>
              <a:gd name="T12" fmla="*/ 94 w 188"/>
              <a:gd name="T13" fmla="*/ 55 h 184"/>
              <a:gd name="T14" fmla="*/ 70 w 188"/>
              <a:gd name="T15" fmla="*/ 92 h 184"/>
              <a:gd name="T16" fmla="*/ 51 w 188"/>
              <a:gd name="T17" fmla="*/ 84 h 184"/>
              <a:gd name="T18" fmla="*/ 0 w 188"/>
              <a:gd name="T19" fmla="*/ 93 h 184"/>
              <a:gd name="T20" fmla="*/ 9 w 188"/>
              <a:gd name="T21" fmla="*/ 184 h 184"/>
              <a:gd name="T22" fmla="*/ 60 w 188"/>
              <a:gd name="T23" fmla="*/ 177 h 184"/>
              <a:gd name="T24" fmla="*/ 73 w 188"/>
              <a:gd name="T25" fmla="*/ 184 h 184"/>
              <a:gd name="T26" fmla="*/ 75 w 188"/>
              <a:gd name="T27" fmla="*/ 184 h 184"/>
              <a:gd name="T28" fmla="*/ 157 w 188"/>
              <a:gd name="T29" fmla="*/ 184 h 184"/>
              <a:gd name="T30" fmla="*/ 175 w 188"/>
              <a:gd name="T31" fmla="*/ 161 h 184"/>
              <a:gd name="T32" fmla="*/ 180 w 188"/>
              <a:gd name="T33" fmla="*/ 135 h 184"/>
              <a:gd name="T34" fmla="*/ 183 w 188"/>
              <a:gd name="T35" fmla="*/ 108 h 184"/>
              <a:gd name="T36" fmla="*/ 51 w 188"/>
              <a:gd name="T37" fmla="*/ 176 h 184"/>
              <a:gd name="T38" fmla="*/ 8 w 188"/>
              <a:gd name="T39" fmla="*/ 175 h 184"/>
              <a:gd name="T40" fmla="*/ 9 w 188"/>
              <a:gd name="T41" fmla="*/ 92 h 184"/>
              <a:gd name="T42" fmla="*/ 52 w 188"/>
              <a:gd name="T43" fmla="*/ 93 h 184"/>
              <a:gd name="T44" fmla="*/ 176 w 188"/>
              <a:gd name="T45" fmla="*/ 104 h 184"/>
              <a:gd name="T46" fmla="*/ 175 w 188"/>
              <a:gd name="T47" fmla="*/ 110 h 184"/>
              <a:gd name="T48" fmla="*/ 173 w 188"/>
              <a:gd name="T49" fmla="*/ 131 h 184"/>
              <a:gd name="T50" fmla="*/ 172 w 188"/>
              <a:gd name="T51" fmla="*/ 137 h 184"/>
              <a:gd name="T52" fmla="*/ 168 w 188"/>
              <a:gd name="T53" fmla="*/ 156 h 184"/>
              <a:gd name="T54" fmla="*/ 167 w 188"/>
              <a:gd name="T55" fmla="*/ 161 h 184"/>
              <a:gd name="T56" fmla="*/ 157 w 188"/>
              <a:gd name="T57" fmla="*/ 176 h 184"/>
              <a:gd name="T58" fmla="*/ 70 w 188"/>
              <a:gd name="T59" fmla="*/ 173 h 184"/>
              <a:gd name="T60" fmla="*/ 60 w 188"/>
              <a:gd name="T61" fmla="*/ 100 h 184"/>
              <a:gd name="T62" fmla="*/ 72 w 188"/>
              <a:gd name="T63" fmla="*/ 100 h 184"/>
              <a:gd name="T64" fmla="*/ 89 w 188"/>
              <a:gd name="T65" fmla="*/ 80 h 184"/>
              <a:gd name="T66" fmla="*/ 101 w 188"/>
              <a:gd name="T67" fmla="*/ 59 h 184"/>
              <a:gd name="T68" fmla="*/ 130 w 188"/>
              <a:gd name="T69" fmla="*/ 10 h 184"/>
              <a:gd name="T70" fmla="*/ 143 w 188"/>
              <a:gd name="T71" fmla="*/ 35 h 184"/>
              <a:gd name="T72" fmla="*/ 128 w 188"/>
              <a:gd name="T73" fmla="*/ 76 h 184"/>
              <a:gd name="T74" fmla="*/ 162 w 188"/>
              <a:gd name="T75" fmla="*/ 79 h 184"/>
              <a:gd name="T76" fmla="*/ 176 w 188"/>
              <a:gd name="T77" fmla="*/ 104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188" h="184">
                <a:moveTo>
                  <a:pt x="183" y="108"/>
                </a:moveTo>
                <a:cubicBezTo>
                  <a:pt x="185" y="105"/>
                  <a:pt x="188" y="101"/>
                  <a:pt x="188" y="95"/>
                </a:cubicBezTo>
                <a:cubicBezTo>
                  <a:pt x="188" y="78"/>
                  <a:pt x="172" y="72"/>
                  <a:pt x="163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5" y="71"/>
                  <a:pt x="135" y="71"/>
                  <a:pt x="135" y="71"/>
                </a:cubicBezTo>
                <a:cubicBezTo>
                  <a:pt x="133" y="69"/>
                  <a:pt x="135" y="66"/>
                  <a:pt x="135" y="66"/>
                </a:cubicBezTo>
                <a:cubicBezTo>
                  <a:pt x="135" y="66"/>
                  <a:pt x="135" y="66"/>
                  <a:pt x="135" y="66"/>
                </a:cubicBezTo>
                <a:cubicBezTo>
                  <a:pt x="136" y="66"/>
                  <a:pt x="144" y="55"/>
                  <a:pt x="150" y="37"/>
                </a:cubicBezTo>
                <a:cubicBezTo>
                  <a:pt x="157" y="18"/>
                  <a:pt x="140" y="4"/>
                  <a:pt x="139" y="3"/>
                </a:cubicBezTo>
                <a:cubicBezTo>
                  <a:pt x="138" y="3"/>
                  <a:pt x="138" y="3"/>
                  <a:pt x="138" y="3"/>
                </a:cubicBezTo>
                <a:cubicBezTo>
                  <a:pt x="138" y="3"/>
                  <a:pt x="132" y="0"/>
                  <a:pt x="126" y="4"/>
                </a:cubicBezTo>
                <a:cubicBezTo>
                  <a:pt x="122" y="6"/>
                  <a:pt x="119" y="11"/>
                  <a:pt x="119" y="18"/>
                </a:cubicBezTo>
                <a:cubicBezTo>
                  <a:pt x="117" y="34"/>
                  <a:pt x="103" y="48"/>
                  <a:pt x="97" y="53"/>
                </a:cubicBezTo>
                <a:cubicBezTo>
                  <a:pt x="96" y="54"/>
                  <a:pt x="95" y="54"/>
                  <a:pt x="94" y="55"/>
                </a:cubicBezTo>
                <a:cubicBezTo>
                  <a:pt x="90" y="59"/>
                  <a:pt x="85" y="69"/>
                  <a:pt x="82" y="76"/>
                </a:cubicBezTo>
                <a:cubicBezTo>
                  <a:pt x="79" y="81"/>
                  <a:pt x="73" y="89"/>
                  <a:pt x="70" y="92"/>
                </a:cubicBezTo>
                <a:cubicBezTo>
                  <a:pt x="67" y="92"/>
                  <a:pt x="63" y="92"/>
                  <a:pt x="60" y="92"/>
                </a:cubicBezTo>
                <a:cubicBezTo>
                  <a:pt x="59" y="88"/>
                  <a:pt x="55" y="84"/>
                  <a:pt x="51" y="84"/>
                </a:cubicBezTo>
                <a:cubicBezTo>
                  <a:pt x="9" y="84"/>
                  <a:pt x="9" y="84"/>
                  <a:pt x="9" y="84"/>
                </a:cubicBezTo>
                <a:cubicBezTo>
                  <a:pt x="4" y="84"/>
                  <a:pt x="0" y="88"/>
                  <a:pt x="0" y="93"/>
                </a:cubicBezTo>
                <a:cubicBezTo>
                  <a:pt x="0" y="175"/>
                  <a:pt x="0" y="175"/>
                  <a:pt x="0" y="175"/>
                </a:cubicBezTo>
                <a:cubicBezTo>
                  <a:pt x="0" y="180"/>
                  <a:pt x="4" y="184"/>
                  <a:pt x="9" y="184"/>
                </a:cubicBezTo>
                <a:cubicBezTo>
                  <a:pt x="51" y="184"/>
                  <a:pt x="51" y="184"/>
                  <a:pt x="51" y="184"/>
                </a:cubicBezTo>
                <a:cubicBezTo>
                  <a:pt x="56" y="184"/>
                  <a:pt x="59" y="181"/>
                  <a:pt x="60" y="177"/>
                </a:cubicBezTo>
                <a:cubicBezTo>
                  <a:pt x="62" y="177"/>
                  <a:pt x="63" y="175"/>
                  <a:pt x="64" y="175"/>
                </a:cubicBezTo>
                <a:cubicBezTo>
                  <a:pt x="65" y="177"/>
                  <a:pt x="67" y="181"/>
                  <a:pt x="73" y="184"/>
                </a:cubicBezTo>
                <a:cubicBezTo>
                  <a:pt x="74" y="184"/>
                  <a:pt x="74" y="184"/>
                  <a:pt x="74" y="184"/>
                </a:cubicBezTo>
                <a:cubicBezTo>
                  <a:pt x="75" y="184"/>
                  <a:pt x="75" y="184"/>
                  <a:pt x="75" y="184"/>
                </a:cubicBezTo>
                <a:cubicBezTo>
                  <a:pt x="75" y="184"/>
                  <a:pt x="103" y="184"/>
                  <a:pt x="129" y="184"/>
                </a:cubicBezTo>
                <a:cubicBezTo>
                  <a:pt x="142" y="184"/>
                  <a:pt x="153" y="184"/>
                  <a:pt x="157" y="184"/>
                </a:cubicBezTo>
                <a:cubicBezTo>
                  <a:pt x="165" y="184"/>
                  <a:pt x="170" y="180"/>
                  <a:pt x="172" y="177"/>
                </a:cubicBezTo>
                <a:cubicBezTo>
                  <a:pt x="176" y="172"/>
                  <a:pt x="176" y="165"/>
                  <a:pt x="175" y="161"/>
                </a:cubicBezTo>
                <a:cubicBezTo>
                  <a:pt x="181" y="156"/>
                  <a:pt x="181" y="147"/>
                  <a:pt x="181" y="143"/>
                </a:cubicBezTo>
                <a:cubicBezTo>
                  <a:pt x="182" y="140"/>
                  <a:pt x="181" y="138"/>
                  <a:pt x="180" y="135"/>
                </a:cubicBezTo>
                <a:cubicBezTo>
                  <a:pt x="183" y="133"/>
                  <a:pt x="186" y="127"/>
                  <a:pt x="186" y="120"/>
                </a:cubicBezTo>
                <a:cubicBezTo>
                  <a:pt x="187" y="115"/>
                  <a:pt x="185" y="110"/>
                  <a:pt x="183" y="108"/>
                </a:cubicBezTo>
                <a:close/>
                <a:moveTo>
                  <a:pt x="52" y="175"/>
                </a:moveTo>
                <a:cubicBezTo>
                  <a:pt x="52" y="176"/>
                  <a:pt x="52" y="176"/>
                  <a:pt x="51" y="176"/>
                </a:cubicBezTo>
                <a:cubicBezTo>
                  <a:pt x="9" y="176"/>
                  <a:pt x="9" y="176"/>
                  <a:pt x="9" y="176"/>
                </a:cubicBezTo>
                <a:cubicBezTo>
                  <a:pt x="9" y="176"/>
                  <a:pt x="8" y="176"/>
                  <a:pt x="8" y="175"/>
                </a:cubicBezTo>
                <a:cubicBezTo>
                  <a:pt x="8" y="93"/>
                  <a:pt x="8" y="93"/>
                  <a:pt x="8" y="93"/>
                </a:cubicBezTo>
                <a:cubicBezTo>
                  <a:pt x="8" y="93"/>
                  <a:pt x="9" y="92"/>
                  <a:pt x="9" y="92"/>
                </a:cubicBezTo>
                <a:cubicBezTo>
                  <a:pt x="51" y="92"/>
                  <a:pt x="51" y="92"/>
                  <a:pt x="51" y="92"/>
                </a:cubicBezTo>
                <a:cubicBezTo>
                  <a:pt x="52" y="92"/>
                  <a:pt x="52" y="93"/>
                  <a:pt x="52" y="93"/>
                </a:cubicBezTo>
                <a:lnTo>
                  <a:pt x="52" y="175"/>
                </a:lnTo>
                <a:close/>
                <a:moveTo>
                  <a:pt x="176" y="104"/>
                </a:moveTo>
                <a:cubicBezTo>
                  <a:pt x="172" y="107"/>
                  <a:pt x="172" y="107"/>
                  <a:pt x="172" y="107"/>
                </a:cubicBezTo>
                <a:cubicBezTo>
                  <a:pt x="175" y="110"/>
                  <a:pt x="175" y="110"/>
                  <a:pt x="175" y="110"/>
                </a:cubicBezTo>
                <a:cubicBezTo>
                  <a:pt x="176" y="111"/>
                  <a:pt x="179" y="114"/>
                  <a:pt x="178" y="120"/>
                </a:cubicBezTo>
                <a:cubicBezTo>
                  <a:pt x="178" y="127"/>
                  <a:pt x="173" y="131"/>
                  <a:pt x="173" y="131"/>
                </a:cubicBezTo>
                <a:cubicBezTo>
                  <a:pt x="167" y="133"/>
                  <a:pt x="167" y="133"/>
                  <a:pt x="167" y="133"/>
                </a:cubicBezTo>
                <a:cubicBezTo>
                  <a:pt x="172" y="137"/>
                  <a:pt x="172" y="137"/>
                  <a:pt x="172" y="137"/>
                </a:cubicBezTo>
                <a:cubicBezTo>
                  <a:pt x="172" y="138"/>
                  <a:pt x="174" y="140"/>
                  <a:pt x="173" y="144"/>
                </a:cubicBezTo>
                <a:cubicBezTo>
                  <a:pt x="173" y="147"/>
                  <a:pt x="172" y="154"/>
                  <a:pt x="168" y="156"/>
                </a:cubicBezTo>
                <a:cubicBezTo>
                  <a:pt x="164" y="158"/>
                  <a:pt x="164" y="158"/>
                  <a:pt x="164" y="158"/>
                </a:cubicBezTo>
                <a:cubicBezTo>
                  <a:pt x="167" y="161"/>
                  <a:pt x="167" y="161"/>
                  <a:pt x="167" y="161"/>
                </a:cubicBezTo>
                <a:cubicBezTo>
                  <a:pt x="168" y="163"/>
                  <a:pt x="168" y="169"/>
                  <a:pt x="165" y="173"/>
                </a:cubicBezTo>
                <a:cubicBezTo>
                  <a:pt x="164" y="175"/>
                  <a:pt x="161" y="176"/>
                  <a:pt x="157" y="176"/>
                </a:cubicBezTo>
                <a:cubicBezTo>
                  <a:pt x="144" y="176"/>
                  <a:pt x="84" y="176"/>
                  <a:pt x="76" y="176"/>
                </a:cubicBezTo>
                <a:cubicBezTo>
                  <a:pt x="73" y="175"/>
                  <a:pt x="71" y="174"/>
                  <a:pt x="70" y="173"/>
                </a:cubicBezTo>
                <a:cubicBezTo>
                  <a:pt x="69" y="172"/>
                  <a:pt x="67" y="167"/>
                  <a:pt x="60" y="167"/>
                </a:cubicBezTo>
                <a:cubicBezTo>
                  <a:pt x="60" y="100"/>
                  <a:pt x="60" y="100"/>
                  <a:pt x="60" y="100"/>
                </a:cubicBezTo>
                <a:cubicBezTo>
                  <a:pt x="64" y="100"/>
                  <a:pt x="71" y="100"/>
                  <a:pt x="71" y="100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4" y="99"/>
                  <a:pt x="74" y="99"/>
                  <a:pt x="74" y="99"/>
                </a:cubicBezTo>
                <a:cubicBezTo>
                  <a:pt x="74" y="99"/>
                  <a:pt x="85" y="88"/>
                  <a:pt x="89" y="80"/>
                </a:cubicBezTo>
                <a:cubicBezTo>
                  <a:pt x="93" y="72"/>
                  <a:pt x="96" y="63"/>
                  <a:pt x="100" y="61"/>
                </a:cubicBezTo>
                <a:cubicBezTo>
                  <a:pt x="100" y="60"/>
                  <a:pt x="101" y="60"/>
                  <a:pt x="101" y="59"/>
                </a:cubicBezTo>
                <a:cubicBezTo>
                  <a:pt x="108" y="54"/>
                  <a:pt x="124" y="38"/>
                  <a:pt x="127" y="19"/>
                </a:cubicBezTo>
                <a:cubicBezTo>
                  <a:pt x="127" y="14"/>
                  <a:pt x="128" y="12"/>
                  <a:pt x="130" y="10"/>
                </a:cubicBezTo>
                <a:cubicBezTo>
                  <a:pt x="132" y="9"/>
                  <a:pt x="134" y="10"/>
                  <a:pt x="135" y="10"/>
                </a:cubicBezTo>
                <a:cubicBezTo>
                  <a:pt x="137" y="12"/>
                  <a:pt x="147" y="22"/>
                  <a:pt x="143" y="35"/>
                </a:cubicBezTo>
                <a:cubicBezTo>
                  <a:pt x="137" y="51"/>
                  <a:pt x="129" y="61"/>
                  <a:pt x="129" y="61"/>
                </a:cubicBezTo>
                <a:cubicBezTo>
                  <a:pt x="127" y="64"/>
                  <a:pt x="124" y="70"/>
                  <a:pt x="128" y="76"/>
                </a:cubicBezTo>
                <a:cubicBezTo>
                  <a:pt x="130" y="79"/>
                  <a:pt x="133" y="79"/>
                  <a:pt x="135" y="79"/>
                </a:cubicBezTo>
                <a:cubicBezTo>
                  <a:pt x="162" y="79"/>
                  <a:pt x="162" y="79"/>
                  <a:pt x="162" y="79"/>
                </a:cubicBezTo>
                <a:cubicBezTo>
                  <a:pt x="163" y="79"/>
                  <a:pt x="180" y="81"/>
                  <a:pt x="180" y="95"/>
                </a:cubicBezTo>
                <a:cubicBezTo>
                  <a:pt x="180" y="101"/>
                  <a:pt x="176" y="104"/>
                  <a:pt x="176" y="10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0" name="Freeform 97"/>
          <p:cNvSpPr>
            <a:spLocks noEditPoints="1"/>
          </p:cNvSpPr>
          <p:nvPr/>
        </p:nvSpPr>
        <p:spPr bwMode="auto">
          <a:xfrm>
            <a:off x="9009063" y="2343151"/>
            <a:ext cx="509588" cy="382588"/>
          </a:xfrm>
          <a:custGeom>
            <a:avLst/>
            <a:gdLst>
              <a:gd name="T0" fmla="*/ 202 w 215"/>
              <a:gd name="T1" fmla="*/ 24 h 161"/>
              <a:gd name="T2" fmla="*/ 54 w 215"/>
              <a:gd name="T3" fmla="*/ 9 h 161"/>
              <a:gd name="T4" fmla="*/ 50 w 215"/>
              <a:gd name="T5" fmla="*/ 4 h 161"/>
              <a:gd name="T6" fmla="*/ 48 w 215"/>
              <a:gd name="T7" fmla="*/ 2 h 161"/>
              <a:gd name="T8" fmla="*/ 46 w 215"/>
              <a:gd name="T9" fmla="*/ 1 h 161"/>
              <a:gd name="T10" fmla="*/ 43 w 215"/>
              <a:gd name="T11" fmla="*/ 1 h 161"/>
              <a:gd name="T12" fmla="*/ 14 w 215"/>
              <a:gd name="T13" fmla="*/ 0 h 161"/>
              <a:gd name="T14" fmla="*/ 14 w 215"/>
              <a:gd name="T15" fmla="*/ 27 h 161"/>
              <a:gd name="T16" fmla="*/ 41 w 215"/>
              <a:gd name="T17" fmla="*/ 44 h 161"/>
              <a:gd name="T18" fmla="*/ 64 w 215"/>
              <a:gd name="T19" fmla="*/ 97 h 161"/>
              <a:gd name="T20" fmla="*/ 68 w 215"/>
              <a:gd name="T21" fmla="*/ 106 h 161"/>
              <a:gd name="T22" fmla="*/ 77 w 215"/>
              <a:gd name="T23" fmla="*/ 115 h 161"/>
              <a:gd name="T24" fmla="*/ 174 w 215"/>
              <a:gd name="T25" fmla="*/ 115 h 161"/>
              <a:gd name="T26" fmla="*/ 183 w 215"/>
              <a:gd name="T27" fmla="*/ 106 h 161"/>
              <a:gd name="T28" fmla="*/ 211 w 215"/>
              <a:gd name="T29" fmla="*/ 28 h 161"/>
              <a:gd name="T30" fmla="*/ 177 w 215"/>
              <a:gd name="T31" fmla="*/ 100 h 161"/>
              <a:gd name="T32" fmla="*/ 176 w 215"/>
              <a:gd name="T33" fmla="*/ 103 h 161"/>
              <a:gd name="T34" fmla="*/ 170 w 215"/>
              <a:gd name="T35" fmla="*/ 107 h 161"/>
              <a:gd name="T36" fmla="*/ 166 w 215"/>
              <a:gd name="T37" fmla="*/ 108 h 161"/>
              <a:gd name="T38" fmla="*/ 81 w 215"/>
              <a:gd name="T39" fmla="*/ 107 h 161"/>
              <a:gd name="T40" fmla="*/ 75 w 215"/>
              <a:gd name="T41" fmla="*/ 99 h 161"/>
              <a:gd name="T42" fmla="*/ 52 w 215"/>
              <a:gd name="T43" fmla="*/ 51 h 161"/>
              <a:gd name="T44" fmla="*/ 38 w 215"/>
              <a:gd name="T45" fmla="*/ 20 h 161"/>
              <a:gd name="T46" fmla="*/ 8 w 215"/>
              <a:gd name="T47" fmla="*/ 14 h 161"/>
              <a:gd name="T48" fmla="*/ 42 w 215"/>
              <a:gd name="T49" fmla="*/ 8 h 161"/>
              <a:gd name="T50" fmla="*/ 44 w 215"/>
              <a:gd name="T51" fmla="*/ 9 h 161"/>
              <a:gd name="T52" fmla="*/ 45 w 215"/>
              <a:gd name="T53" fmla="*/ 10 h 161"/>
              <a:gd name="T54" fmla="*/ 47 w 215"/>
              <a:gd name="T55" fmla="*/ 12 h 161"/>
              <a:gd name="T56" fmla="*/ 202 w 215"/>
              <a:gd name="T57" fmla="*/ 31 h 161"/>
              <a:gd name="T58" fmla="*/ 199 w 215"/>
              <a:gd name="T59" fmla="*/ 51 h 161"/>
              <a:gd name="T60" fmla="*/ 77 w 215"/>
              <a:gd name="T61" fmla="*/ 142 h 161"/>
              <a:gd name="T62" fmla="*/ 115 w 215"/>
              <a:gd name="T63" fmla="*/ 142 h 161"/>
              <a:gd name="T64" fmla="*/ 96 w 215"/>
              <a:gd name="T65" fmla="*/ 154 h 161"/>
              <a:gd name="T66" fmla="*/ 96 w 215"/>
              <a:gd name="T67" fmla="*/ 130 h 161"/>
              <a:gd name="T68" fmla="*/ 96 w 215"/>
              <a:gd name="T69" fmla="*/ 154 h 161"/>
              <a:gd name="T70" fmla="*/ 142 w 215"/>
              <a:gd name="T71" fmla="*/ 142 h 161"/>
              <a:gd name="T72" fmla="*/ 180 w 215"/>
              <a:gd name="T73" fmla="*/ 142 h 161"/>
              <a:gd name="T74" fmla="*/ 161 w 215"/>
              <a:gd name="T75" fmla="*/ 154 h 161"/>
              <a:gd name="T76" fmla="*/ 161 w 215"/>
              <a:gd name="T77" fmla="*/ 130 h 161"/>
              <a:gd name="T78" fmla="*/ 161 w 215"/>
              <a:gd name="T79" fmla="*/ 154 h 1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215" h="161">
                <a:moveTo>
                  <a:pt x="211" y="28"/>
                </a:moveTo>
                <a:cubicBezTo>
                  <a:pt x="209" y="26"/>
                  <a:pt x="207" y="24"/>
                  <a:pt x="202" y="24"/>
                </a:cubicBezTo>
                <a:cubicBezTo>
                  <a:pt x="61" y="24"/>
                  <a:pt x="61" y="24"/>
                  <a:pt x="61" y="24"/>
                </a:cubicBezTo>
                <a:cubicBezTo>
                  <a:pt x="54" y="9"/>
                  <a:pt x="54" y="9"/>
                  <a:pt x="54" y="9"/>
                </a:cubicBezTo>
                <a:cubicBezTo>
                  <a:pt x="54" y="8"/>
                  <a:pt x="53" y="7"/>
                  <a:pt x="52" y="6"/>
                </a:cubicBezTo>
                <a:cubicBezTo>
                  <a:pt x="52" y="5"/>
                  <a:pt x="51" y="5"/>
                  <a:pt x="50" y="4"/>
                </a:cubicBezTo>
                <a:cubicBezTo>
                  <a:pt x="50" y="3"/>
                  <a:pt x="49" y="3"/>
                  <a:pt x="49" y="2"/>
                </a:cubicBezTo>
                <a:cubicBezTo>
                  <a:pt x="48" y="2"/>
                  <a:pt x="48" y="2"/>
                  <a:pt x="48" y="2"/>
                </a:cubicBezTo>
                <a:cubicBezTo>
                  <a:pt x="48" y="2"/>
                  <a:pt x="47" y="2"/>
                  <a:pt x="46" y="1"/>
                </a:cubicBezTo>
                <a:cubicBezTo>
                  <a:pt x="46" y="1"/>
                  <a:pt x="46" y="1"/>
                  <a:pt x="46" y="1"/>
                </a:cubicBezTo>
                <a:cubicBezTo>
                  <a:pt x="45" y="1"/>
                  <a:pt x="44" y="1"/>
                  <a:pt x="44" y="1"/>
                </a:cubicBezTo>
                <a:cubicBezTo>
                  <a:pt x="43" y="1"/>
                  <a:pt x="43" y="1"/>
                  <a:pt x="43" y="1"/>
                </a:cubicBezTo>
                <a:cubicBezTo>
                  <a:pt x="42" y="0"/>
                  <a:pt x="42" y="0"/>
                  <a:pt x="42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6" y="0"/>
                  <a:pt x="0" y="6"/>
                  <a:pt x="0" y="14"/>
                </a:cubicBezTo>
                <a:cubicBezTo>
                  <a:pt x="0" y="21"/>
                  <a:pt x="6" y="27"/>
                  <a:pt x="14" y="27"/>
                </a:cubicBezTo>
                <a:cubicBezTo>
                  <a:pt x="33" y="27"/>
                  <a:pt x="33" y="27"/>
                  <a:pt x="33" y="27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9"/>
                  <a:pt x="45" y="54"/>
                  <a:pt x="45" y="54"/>
                </a:cubicBezTo>
                <a:cubicBezTo>
                  <a:pt x="64" y="97"/>
                  <a:pt x="64" y="97"/>
                  <a:pt x="64" y="97"/>
                </a:cubicBezTo>
                <a:cubicBezTo>
                  <a:pt x="64" y="97"/>
                  <a:pt x="64" y="98"/>
                  <a:pt x="65" y="98"/>
                </a:cubicBezTo>
                <a:cubicBezTo>
                  <a:pt x="68" y="106"/>
                  <a:pt x="68" y="106"/>
                  <a:pt x="68" y="106"/>
                </a:cubicBezTo>
                <a:cubicBezTo>
                  <a:pt x="70" y="110"/>
                  <a:pt x="73" y="113"/>
                  <a:pt x="78" y="115"/>
                </a:cubicBezTo>
                <a:cubicBezTo>
                  <a:pt x="77" y="115"/>
                  <a:pt x="77" y="115"/>
                  <a:pt x="77" y="115"/>
                </a:cubicBezTo>
                <a:cubicBezTo>
                  <a:pt x="170" y="115"/>
                  <a:pt x="170" y="115"/>
                  <a:pt x="170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4" y="115"/>
                  <a:pt x="174" y="115"/>
                  <a:pt x="174" y="115"/>
                </a:cubicBezTo>
                <a:cubicBezTo>
                  <a:pt x="178" y="113"/>
                  <a:pt x="182" y="110"/>
                  <a:pt x="183" y="106"/>
                </a:cubicBezTo>
                <a:cubicBezTo>
                  <a:pt x="206" y="54"/>
                  <a:pt x="206" y="54"/>
                  <a:pt x="206" y="54"/>
                </a:cubicBezTo>
                <a:cubicBezTo>
                  <a:pt x="208" y="51"/>
                  <a:pt x="215" y="36"/>
                  <a:pt x="211" y="28"/>
                </a:cubicBezTo>
                <a:close/>
                <a:moveTo>
                  <a:pt x="199" y="51"/>
                </a:moveTo>
                <a:cubicBezTo>
                  <a:pt x="177" y="100"/>
                  <a:pt x="177" y="100"/>
                  <a:pt x="177" y="100"/>
                </a:cubicBezTo>
                <a:cubicBezTo>
                  <a:pt x="177" y="99"/>
                  <a:pt x="177" y="99"/>
                  <a:pt x="177" y="99"/>
                </a:cubicBezTo>
                <a:cubicBezTo>
                  <a:pt x="176" y="103"/>
                  <a:pt x="176" y="103"/>
                  <a:pt x="176" y="103"/>
                </a:cubicBezTo>
                <a:cubicBezTo>
                  <a:pt x="175" y="106"/>
                  <a:pt x="173" y="107"/>
                  <a:pt x="170" y="107"/>
                </a:cubicBezTo>
                <a:cubicBezTo>
                  <a:pt x="170" y="107"/>
                  <a:pt x="170" y="107"/>
                  <a:pt x="170" y="107"/>
                </a:cubicBezTo>
                <a:cubicBezTo>
                  <a:pt x="166" y="107"/>
                  <a:pt x="166" y="107"/>
                  <a:pt x="166" y="107"/>
                </a:cubicBezTo>
                <a:cubicBezTo>
                  <a:pt x="166" y="108"/>
                  <a:pt x="166" y="108"/>
                  <a:pt x="166" y="108"/>
                </a:cubicBezTo>
                <a:cubicBezTo>
                  <a:pt x="85" y="108"/>
                  <a:pt x="85" y="108"/>
                  <a:pt x="85" y="108"/>
                </a:cubicBezTo>
                <a:cubicBezTo>
                  <a:pt x="81" y="107"/>
                  <a:pt x="81" y="107"/>
                  <a:pt x="81" y="107"/>
                </a:cubicBezTo>
                <a:cubicBezTo>
                  <a:pt x="79" y="107"/>
                  <a:pt x="76" y="106"/>
                  <a:pt x="76" y="103"/>
                </a:cubicBezTo>
                <a:cubicBezTo>
                  <a:pt x="75" y="99"/>
                  <a:pt x="75" y="99"/>
                  <a:pt x="75" y="99"/>
                </a:cubicBezTo>
                <a:cubicBezTo>
                  <a:pt x="74" y="100"/>
                  <a:pt x="74" y="100"/>
                  <a:pt x="74" y="100"/>
                </a:cubicBezTo>
                <a:cubicBezTo>
                  <a:pt x="52" y="51"/>
                  <a:pt x="52" y="51"/>
                  <a:pt x="52" y="51"/>
                </a:cubicBezTo>
                <a:cubicBezTo>
                  <a:pt x="52" y="51"/>
                  <a:pt x="49" y="46"/>
                  <a:pt x="48" y="41"/>
                </a:cubicBezTo>
                <a:cubicBezTo>
                  <a:pt x="38" y="20"/>
                  <a:pt x="38" y="20"/>
                  <a:pt x="38" y="20"/>
                </a:cubicBezTo>
                <a:cubicBezTo>
                  <a:pt x="14" y="20"/>
                  <a:pt x="14" y="20"/>
                  <a:pt x="14" y="20"/>
                </a:cubicBezTo>
                <a:cubicBezTo>
                  <a:pt x="11" y="20"/>
                  <a:pt x="8" y="17"/>
                  <a:pt x="8" y="14"/>
                </a:cubicBezTo>
                <a:cubicBezTo>
                  <a:pt x="8" y="11"/>
                  <a:pt x="11" y="8"/>
                  <a:pt x="14" y="8"/>
                </a:cubicBezTo>
                <a:cubicBezTo>
                  <a:pt x="42" y="8"/>
                  <a:pt x="42" y="8"/>
                  <a:pt x="42" y="8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8"/>
                  <a:pt x="44" y="9"/>
                </a:cubicBezTo>
                <a:cubicBezTo>
                  <a:pt x="44" y="9"/>
                  <a:pt x="44" y="9"/>
                  <a:pt x="45" y="9"/>
                </a:cubicBezTo>
                <a:cubicBezTo>
                  <a:pt x="45" y="9"/>
                  <a:pt x="45" y="9"/>
                  <a:pt x="45" y="10"/>
                </a:cubicBezTo>
                <a:cubicBezTo>
                  <a:pt x="46" y="10"/>
                  <a:pt x="46" y="10"/>
                  <a:pt x="46" y="10"/>
                </a:cubicBezTo>
                <a:cubicBezTo>
                  <a:pt x="47" y="11"/>
                  <a:pt x="47" y="11"/>
                  <a:pt x="47" y="12"/>
                </a:cubicBezTo>
                <a:cubicBezTo>
                  <a:pt x="56" y="31"/>
                  <a:pt x="56" y="31"/>
                  <a:pt x="56" y="31"/>
                </a:cubicBezTo>
                <a:cubicBezTo>
                  <a:pt x="202" y="31"/>
                  <a:pt x="202" y="31"/>
                  <a:pt x="202" y="31"/>
                </a:cubicBezTo>
                <a:cubicBezTo>
                  <a:pt x="204" y="31"/>
                  <a:pt x="204" y="32"/>
                  <a:pt x="204" y="32"/>
                </a:cubicBezTo>
                <a:cubicBezTo>
                  <a:pt x="206" y="35"/>
                  <a:pt x="203" y="44"/>
                  <a:pt x="199" y="51"/>
                </a:cubicBezTo>
                <a:close/>
                <a:moveTo>
                  <a:pt x="96" y="123"/>
                </a:moveTo>
                <a:cubicBezTo>
                  <a:pt x="86" y="123"/>
                  <a:pt x="77" y="131"/>
                  <a:pt x="77" y="142"/>
                </a:cubicBezTo>
                <a:cubicBezTo>
                  <a:pt x="77" y="152"/>
                  <a:pt x="86" y="161"/>
                  <a:pt x="96" y="161"/>
                </a:cubicBezTo>
                <a:cubicBezTo>
                  <a:pt x="106" y="161"/>
                  <a:pt x="115" y="152"/>
                  <a:pt x="115" y="142"/>
                </a:cubicBezTo>
                <a:cubicBezTo>
                  <a:pt x="115" y="131"/>
                  <a:pt x="106" y="123"/>
                  <a:pt x="96" y="123"/>
                </a:cubicBezTo>
                <a:close/>
                <a:moveTo>
                  <a:pt x="96" y="154"/>
                </a:moveTo>
                <a:cubicBezTo>
                  <a:pt x="89" y="154"/>
                  <a:pt x="84" y="148"/>
                  <a:pt x="84" y="142"/>
                </a:cubicBezTo>
                <a:cubicBezTo>
                  <a:pt x="84" y="135"/>
                  <a:pt x="89" y="130"/>
                  <a:pt x="96" y="130"/>
                </a:cubicBezTo>
                <a:cubicBezTo>
                  <a:pt x="103" y="130"/>
                  <a:pt x="108" y="135"/>
                  <a:pt x="108" y="142"/>
                </a:cubicBezTo>
                <a:cubicBezTo>
                  <a:pt x="108" y="148"/>
                  <a:pt x="103" y="154"/>
                  <a:pt x="96" y="154"/>
                </a:cubicBezTo>
                <a:close/>
                <a:moveTo>
                  <a:pt x="161" y="123"/>
                </a:moveTo>
                <a:cubicBezTo>
                  <a:pt x="151" y="123"/>
                  <a:pt x="142" y="131"/>
                  <a:pt x="142" y="142"/>
                </a:cubicBezTo>
                <a:cubicBezTo>
                  <a:pt x="142" y="152"/>
                  <a:pt x="151" y="161"/>
                  <a:pt x="161" y="161"/>
                </a:cubicBezTo>
                <a:cubicBezTo>
                  <a:pt x="172" y="161"/>
                  <a:pt x="180" y="152"/>
                  <a:pt x="180" y="142"/>
                </a:cubicBezTo>
                <a:cubicBezTo>
                  <a:pt x="180" y="131"/>
                  <a:pt x="172" y="123"/>
                  <a:pt x="161" y="123"/>
                </a:cubicBezTo>
                <a:close/>
                <a:moveTo>
                  <a:pt x="161" y="154"/>
                </a:moveTo>
                <a:cubicBezTo>
                  <a:pt x="155" y="154"/>
                  <a:pt x="149" y="148"/>
                  <a:pt x="149" y="142"/>
                </a:cubicBezTo>
                <a:cubicBezTo>
                  <a:pt x="149" y="135"/>
                  <a:pt x="155" y="130"/>
                  <a:pt x="161" y="130"/>
                </a:cubicBezTo>
                <a:cubicBezTo>
                  <a:pt x="168" y="130"/>
                  <a:pt x="173" y="135"/>
                  <a:pt x="173" y="142"/>
                </a:cubicBezTo>
                <a:cubicBezTo>
                  <a:pt x="173" y="148"/>
                  <a:pt x="168" y="154"/>
                  <a:pt x="161" y="15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1" name="Freeform 98"/>
          <p:cNvSpPr>
            <a:spLocks noEditPoints="1"/>
          </p:cNvSpPr>
          <p:nvPr/>
        </p:nvSpPr>
        <p:spPr bwMode="auto">
          <a:xfrm>
            <a:off x="3643313" y="3209926"/>
            <a:ext cx="374650" cy="222250"/>
          </a:xfrm>
          <a:custGeom>
            <a:avLst/>
            <a:gdLst>
              <a:gd name="T0" fmla="*/ 34 w 236"/>
              <a:gd name="T1" fmla="*/ 140 h 140"/>
              <a:gd name="T2" fmla="*/ 0 w 236"/>
              <a:gd name="T3" fmla="*/ 140 h 140"/>
              <a:gd name="T4" fmla="*/ 0 w 236"/>
              <a:gd name="T5" fmla="*/ 48 h 140"/>
              <a:gd name="T6" fmla="*/ 172 w 236"/>
              <a:gd name="T7" fmla="*/ 48 h 140"/>
              <a:gd name="T8" fmla="*/ 172 w 236"/>
              <a:gd name="T9" fmla="*/ 0 h 140"/>
              <a:gd name="T10" fmla="*/ 236 w 236"/>
              <a:gd name="T11" fmla="*/ 66 h 140"/>
              <a:gd name="T12" fmla="*/ 172 w 236"/>
              <a:gd name="T13" fmla="*/ 130 h 140"/>
              <a:gd name="T14" fmla="*/ 172 w 236"/>
              <a:gd name="T15" fmla="*/ 82 h 140"/>
              <a:gd name="T16" fmla="*/ 34 w 236"/>
              <a:gd name="T17" fmla="*/ 82 h 140"/>
              <a:gd name="T18" fmla="*/ 34 w 236"/>
              <a:gd name="T19" fmla="*/ 140 h 140"/>
              <a:gd name="T20" fmla="*/ 6 w 236"/>
              <a:gd name="T21" fmla="*/ 134 h 140"/>
              <a:gd name="T22" fmla="*/ 28 w 236"/>
              <a:gd name="T23" fmla="*/ 134 h 140"/>
              <a:gd name="T24" fmla="*/ 28 w 236"/>
              <a:gd name="T25" fmla="*/ 76 h 140"/>
              <a:gd name="T26" fmla="*/ 178 w 236"/>
              <a:gd name="T27" fmla="*/ 76 h 140"/>
              <a:gd name="T28" fmla="*/ 178 w 236"/>
              <a:gd name="T29" fmla="*/ 115 h 140"/>
              <a:gd name="T30" fmla="*/ 228 w 236"/>
              <a:gd name="T31" fmla="*/ 66 h 140"/>
              <a:gd name="T32" fmla="*/ 178 w 236"/>
              <a:gd name="T33" fmla="*/ 15 h 140"/>
              <a:gd name="T34" fmla="*/ 178 w 236"/>
              <a:gd name="T35" fmla="*/ 54 h 140"/>
              <a:gd name="T36" fmla="*/ 6 w 236"/>
              <a:gd name="T37" fmla="*/ 54 h 140"/>
              <a:gd name="T38" fmla="*/ 6 w 236"/>
              <a:gd name="T39" fmla="*/ 134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36" h="140">
                <a:moveTo>
                  <a:pt x="34" y="140"/>
                </a:moveTo>
                <a:lnTo>
                  <a:pt x="0" y="140"/>
                </a:lnTo>
                <a:lnTo>
                  <a:pt x="0" y="48"/>
                </a:lnTo>
                <a:lnTo>
                  <a:pt x="172" y="48"/>
                </a:lnTo>
                <a:lnTo>
                  <a:pt x="172" y="0"/>
                </a:lnTo>
                <a:lnTo>
                  <a:pt x="236" y="66"/>
                </a:lnTo>
                <a:lnTo>
                  <a:pt x="172" y="130"/>
                </a:lnTo>
                <a:lnTo>
                  <a:pt x="172" y="82"/>
                </a:lnTo>
                <a:lnTo>
                  <a:pt x="34" y="82"/>
                </a:lnTo>
                <a:lnTo>
                  <a:pt x="34" y="140"/>
                </a:lnTo>
                <a:close/>
                <a:moveTo>
                  <a:pt x="6" y="134"/>
                </a:moveTo>
                <a:lnTo>
                  <a:pt x="28" y="134"/>
                </a:lnTo>
                <a:lnTo>
                  <a:pt x="28" y="76"/>
                </a:lnTo>
                <a:lnTo>
                  <a:pt x="178" y="76"/>
                </a:lnTo>
                <a:lnTo>
                  <a:pt x="178" y="115"/>
                </a:lnTo>
                <a:lnTo>
                  <a:pt x="228" y="66"/>
                </a:lnTo>
                <a:lnTo>
                  <a:pt x="178" y="15"/>
                </a:lnTo>
                <a:lnTo>
                  <a:pt x="178" y="54"/>
                </a:lnTo>
                <a:lnTo>
                  <a:pt x="6" y="54"/>
                </a:lnTo>
                <a:lnTo>
                  <a:pt x="6" y="13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2" name="Freeform 99"/>
          <p:cNvSpPr>
            <a:spLocks noEditPoints="1"/>
          </p:cNvSpPr>
          <p:nvPr/>
        </p:nvSpPr>
        <p:spPr bwMode="auto">
          <a:xfrm>
            <a:off x="3633788" y="3389313"/>
            <a:ext cx="385763" cy="238125"/>
          </a:xfrm>
          <a:custGeom>
            <a:avLst/>
            <a:gdLst>
              <a:gd name="T0" fmla="*/ 72 w 243"/>
              <a:gd name="T1" fmla="*/ 150 h 150"/>
              <a:gd name="T2" fmla="*/ 0 w 243"/>
              <a:gd name="T3" fmla="*/ 78 h 150"/>
              <a:gd name="T4" fmla="*/ 72 w 243"/>
              <a:gd name="T5" fmla="*/ 6 h 150"/>
              <a:gd name="T6" fmla="*/ 72 w 243"/>
              <a:gd name="T7" fmla="*/ 57 h 150"/>
              <a:gd name="T8" fmla="*/ 203 w 243"/>
              <a:gd name="T9" fmla="*/ 57 h 150"/>
              <a:gd name="T10" fmla="*/ 203 w 243"/>
              <a:gd name="T11" fmla="*/ 0 h 150"/>
              <a:gd name="T12" fmla="*/ 243 w 243"/>
              <a:gd name="T13" fmla="*/ 0 h 150"/>
              <a:gd name="T14" fmla="*/ 243 w 243"/>
              <a:gd name="T15" fmla="*/ 99 h 150"/>
              <a:gd name="T16" fmla="*/ 72 w 243"/>
              <a:gd name="T17" fmla="*/ 99 h 150"/>
              <a:gd name="T18" fmla="*/ 72 w 243"/>
              <a:gd name="T19" fmla="*/ 150 h 150"/>
              <a:gd name="T20" fmla="*/ 16 w 243"/>
              <a:gd name="T21" fmla="*/ 78 h 150"/>
              <a:gd name="T22" fmla="*/ 60 w 243"/>
              <a:gd name="T23" fmla="*/ 121 h 150"/>
              <a:gd name="T24" fmla="*/ 60 w 243"/>
              <a:gd name="T25" fmla="*/ 87 h 150"/>
              <a:gd name="T26" fmla="*/ 231 w 243"/>
              <a:gd name="T27" fmla="*/ 87 h 150"/>
              <a:gd name="T28" fmla="*/ 231 w 243"/>
              <a:gd name="T29" fmla="*/ 12 h 150"/>
              <a:gd name="T30" fmla="*/ 215 w 243"/>
              <a:gd name="T31" fmla="*/ 12 h 150"/>
              <a:gd name="T32" fmla="*/ 215 w 243"/>
              <a:gd name="T33" fmla="*/ 69 h 150"/>
              <a:gd name="T34" fmla="*/ 60 w 243"/>
              <a:gd name="T35" fmla="*/ 69 h 150"/>
              <a:gd name="T36" fmla="*/ 60 w 243"/>
              <a:gd name="T37" fmla="*/ 35 h 150"/>
              <a:gd name="T38" fmla="*/ 16 w 243"/>
              <a:gd name="T39" fmla="*/ 78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243" h="150">
                <a:moveTo>
                  <a:pt x="72" y="150"/>
                </a:moveTo>
                <a:lnTo>
                  <a:pt x="0" y="78"/>
                </a:lnTo>
                <a:lnTo>
                  <a:pt x="72" y="6"/>
                </a:lnTo>
                <a:lnTo>
                  <a:pt x="72" y="57"/>
                </a:lnTo>
                <a:lnTo>
                  <a:pt x="203" y="57"/>
                </a:lnTo>
                <a:lnTo>
                  <a:pt x="203" y="0"/>
                </a:lnTo>
                <a:lnTo>
                  <a:pt x="243" y="0"/>
                </a:lnTo>
                <a:lnTo>
                  <a:pt x="243" y="99"/>
                </a:lnTo>
                <a:lnTo>
                  <a:pt x="72" y="99"/>
                </a:lnTo>
                <a:lnTo>
                  <a:pt x="72" y="150"/>
                </a:lnTo>
                <a:close/>
                <a:moveTo>
                  <a:pt x="16" y="78"/>
                </a:moveTo>
                <a:lnTo>
                  <a:pt x="60" y="121"/>
                </a:lnTo>
                <a:lnTo>
                  <a:pt x="60" y="87"/>
                </a:lnTo>
                <a:lnTo>
                  <a:pt x="231" y="87"/>
                </a:lnTo>
                <a:lnTo>
                  <a:pt x="231" y="12"/>
                </a:lnTo>
                <a:lnTo>
                  <a:pt x="215" y="12"/>
                </a:lnTo>
                <a:lnTo>
                  <a:pt x="215" y="69"/>
                </a:lnTo>
                <a:lnTo>
                  <a:pt x="60" y="69"/>
                </a:lnTo>
                <a:lnTo>
                  <a:pt x="60" y="35"/>
                </a:lnTo>
                <a:lnTo>
                  <a:pt x="16" y="7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3" name="组合 132"/>
          <p:cNvGrpSpPr/>
          <p:nvPr/>
        </p:nvGrpSpPr>
        <p:grpSpPr>
          <a:xfrm>
            <a:off x="1804988" y="3225801"/>
            <a:ext cx="398463" cy="420687"/>
            <a:chOff x="1804988" y="3225801"/>
            <a:chExt cx="398463" cy="420687"/>
          </a:xfrm>
          <a:solidFill>
            <a:schemeClr val="bg1">
              <a:lumMod val="50000"/>
            </a:schemeClr>
          </a:solidFill>
        </p:grpSpPr>
        <p:sp>
          <p:nvSpPr>
            <p:cNvPr id="134" name="Freeform 100"/>
            <p:cNvSpPr>
              <a:spLocks noEditPoints="1"/>
            </p:cNvSpPr>
            <p:nvPr/>
          </p:nvSpPr>
          <p:spPr bwMode="auto">
            <a:xfrm>
              <a:off x="1819276" y="3225801"/>
              <a:ext cx="384175" cy="158750"/>
            </a:xfrm>
            <a:custGeom>
              <a:avLst/>
              <a:gdLst>
                <a:gd name="T0" fmla="*/ 162 w 162"/>
                <a:gd name="T1" fmla="*/ 67 h 67"/>
                <a:gd name="T2" fmla="*/ 95 w 162"/>
                <a:gd name="T3" fmla="*/ 67 h 67"/>
                <a:gd name="T4" fmla="*/ 119 w 162"/>
                <a:gd name="T5" fmla="*/ 43 h 67"/>
                <a:gd name="T6" fmla="*/ 79 w 162"/>
                <a:gd name="T7" fmla="*/ 27 h 67"/>
                <a:gd name="T8" fmla="*/ 24 w 162"/>
                <a:gd name="T9" fmla="*/ 65 h 67"/>
                <a:gd name="T10" fmla="*/ 23 w 162"/>
                <a:gd name="T11" fmla="*/ 67 h 67"/>
                <a:gd name="T12" fmla="*/ 0 w 162"/>
                <a:gd name="T13" fmla="*/ 58 h 67"/>
                <a:gd name="T14" fmla="*/ 1 w 162"/>
                <a:gd name="T15" fmla="*/ 57 h 67"/>
                <a:gd name="T16" fmla="*/ 79 w 162"/>
                <a:gd name="T17" fmla="*/ 2 h 67"/>
                <a:gd name="T18" fmla="*/ 136 w 162"/>
                <a:gd name="T19" fmla="*/ 25 h 67"/>
                <a:gd name="T20" fmla="*/ 162 w 162"/>
                <a:gd name="T21" fmla="*/ 0 h 67"/>
                <a:gd name="T22" fmla="*/ 162 w 162"/>
                <a:gd name="T23" fmla="*/ 67 h 67"/>
                <a:gd name="T24" fmla="*/ 104 w 162"/>
                <a:gd name="T25" fmla="*/ 63 h 67"/>
                <a:gd name="T26" fmla="*/ 158 w 162"/>
                <a:gd name="T27" fmla="*/ 63 h 67"/>
                <a:gd name="T28" fmla="*/ 158 w 162"/>
                <a:gd name="T29" fmla="*/ 9 h 67"/>
                <a:gd name="T30" fmla="*/ 137 w 162"/>
                <a:gd name="T31" fmla="*/ 31 h 67"/>
                <a:gd name="T32" fmla="*/ 135 w 162"/>
                <a:gd name="T33" fmla="*/ 30 h 67"/>
                <a:gd name="T34" fmla="*/ 79 w 162"/>
                <a:gd name="T35" fmla="*/ 6 h 67"/>
                <a:gd name="T36" fmla="*/ 5 w 162"/>
                <a:gd name="T37" fmla="*/ 56 h 67"/>
                <a:gd name="T38" fmla="*/ 21 w 162"/>
                <a:gd name="T39" fmla="*/ 62 h 67"/>
                <a:gd name="T40" fmla="*/ 79 w 162"/>
                <a:gd name="T41" fmla="*/ 23 h 67"/>
                <a:gd name="T42" fmla="*/ 124 w 162"/>
                <a:gd name="T43" fmla="*/ 41 h 67"/>
                <a:gd name="T44" fmla="*/ 125 w 162"/>
                <a:gd name="T45" fmla="*/ 43 h 67"/>
                <a:gd name="T46" fmla="*/ 104 w 162"/>
                <a:gd name="T47" fmla="*/ 63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2" h="67">
                  <a:moveTo>
                    <a:pt x="162" y="67"/>
                  </a:moveTo>
                  <a:cubicBezTo>
                    <a:pt x="95" y="67"/>
                    <a:pt x="95" y="67"/>
                    <a:pt x="95" y="67"/>
                  </a:cubicBezTo>
                  <a:cubicBezTo>
                    <a:pt x="119" y="43"/>
                    <a:pt x="119" y="43"/>
                    <a:pt x="119" y="43"/>
                  </a:cubicBezTo>
                  <a:cubicBezTo>
                    <a:pt x="108" y="32"/>
                    <a:pt x="94" y="27"/>
                    <a:pt x="79" y="27"/>
                  </a:cubicBezTo>
                  <a:cubicBezTo>
                    <a:pt x="55" y="27"/>
                    <a:pt x="32" y="42"/>
                    <a:pt x="24" y="65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13" y="24"/>
                    <a:pt x="44" y="2"/>
                    <a:pt x="79" y="2"/>
                  </a:cubicBezTo>
                  <a:cubicBezTo>
                    <a:pt x="101" y="2"/>
                    <a:pt x="121" y="11"/>
                    <a:pt x="136" y="25"/>
                  </a:cubicBezTo>
                  <a:cubicBezTo>
                    <a:pt x="162" y="0"/>
                    <a:pt x="162" y="0"/>
                    <a:pt x="162" y="0"/>
                  </a:cubicBezTo>
                  <a:lnTo>
                    <a:pt x="162" y="67"/>
                  </a:lnTo>
                  <a:close/>
                  <a:moveTo>
                    <a:pt x="104" y="63"/>
                  </a:moveTo>
                  <a:cubicBezTo>
                    <a:pt x="158" y="63"/>
                    <a:pt x="158" y="63"/>
                    <a:pt x="158" y="63"/>
                  </a:cubicBezTo>
                  <a:cubicBezTo>
                    <a:pt x="158" y="9"/>
                    <a:pt x="158" y="9"/>
                    <a:pt x="158" y="9"/>
                  </a:cubicBezTo>
                  <a:cubicBezTo>
                    <a:pt x="137" y="31"/>
                    <a:pt x="137" y="31"/>
                    <a:pt x="137" y="31"/>
                  </a:cubicBezTo>
                  <a:cubicBezTo>
                    <a:pt x="135" y="30"/>
                    <a:pt x="135" y="30"/>
                    <a:pt x="135" y="30"/>
                  </a:cubicBezTo>
                  <a:cubicBezTo>
                    <a:pt x="120" y="15"/>
                    <a:pt x="100" y="6"/>
                    <a:pt x="79" y="6"/>
                  </a:cubicBezTo>
                  <a:cubicBezTo>
                    <a:pt x="47" y="6"/>
                    <a:pt x="17" y="26"/>
                    <a:pt x="5" y="56"/>
                  </a:cubicBezTo>
                  <a:cubicBezTo>
                    <a:pt x="21" y="62"/>
                    <a:pt x="21" y="62"/>
                    <a:pt x="21" y="62"/>
                  </a:cubicBezTo>
                  <a:cubicBezTo>
                    <a:pt x="30" y="38"/>
                    <a:pt x="54" y="23"/>
                    <a:pt x="79" y="23"/>
                  </a:cubicBezTo>
                  <a:cubicBezTo>
                    <a:pt x="96" y="23"/>
                    <a:pt x="112" y="29"/>
                    <a:pt x="124" y="41"/>
                  </a:cubicBezTo>
                  <a:cubicBezTo>
                    <a:pt x="125" y="43"/>
                    <a:pt x="125" y="43"/>
                    <a:pt x="125" y="43"/>
                  </a:cubicBezTo>
                  <a:lnTo>
                    <a:pt x="104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35" name="Freeform 101"/>
            <p:cNvSpPr>
              <a:spLocks noEditPoints="1"/>
            </p:cNvSpPr>
            <p:nvPr/>
          </p:nvSpPr>
          <p:spPr bwMode="auto">
            <a:xfrm>
              <a:off x="1804988" y="3468688"/>
              <a:ext cx="393700" cy="177800"/>
            </a:xfrm>
            <a:custGeom>
              <a:avLst/>
              <a:gdLst>
                <a:gd name="T0" fmla="*/ 0 w 166"/>
                <a:gd name="T1" fmla="*/ 75 h 75"/>
                <a:gd name="T2" fmla="*/ 0 w 166"/>
                <a:gd name="T3" fmla="*/ 0 h 75"/>
                <a:gd name="T4" fmla="*/ 74 w 166"/>
                <a:gd name="T5" fmla="*/ 0 h 75"/>
                <a:gd name="T6" fmla="*/ 48 w 166"/>
                <a:gd name="T7" fmla="*/ 27 h 75"/>
                <a:gd name="T8" fmla="*/ 85 w 166"/>
                <a:gd name="T9" fmla="*/ 41 h 75"/>
                <a:gd name="T10" fmla="*/ 138 w 166"/>
                <a:gd name="T11" fmla="*/ 4 h 75"/>
                <a:gd name="T12" fmla="*/ 140 w 166"/>
                <a:gd name="T13" fmla="*/ 0 h 75"/>
                <a:gd name="T14" fmla="*/ 166 w 166"/>
                <a:gd name="T15" fmla="*/ 10 h 75"/>
                <a:gd name="T16" fmla="*/ 165 w 166"/>
                <a:gd name="T17" fmla="*/ 14 h 75"/>
                <a:gd name="T18" fmla="*/ 85 w 166"/>
                <a:gd name="T19" fmla="*/ 69 h 75"/>
                <a:gd name="T20" fmla="*/ 28 w 166"/>
                <a:gd name="T21" fmla="*/ 47 h 75"/>
                <a:gd name="T22" fmla="*/ 0 w 166"/>
                <a:gd name="T23" fmla="*/ 75 h 75"/>
                <a:gd name="T24" fmla="*/ 27 w 166"/>
                <a:gd name="T25" fmla="*/ 36 h 75"/>
                <a:gd name="T26" fmla="*/ 30 w 166"/>
                <a:gd name="T27" fmla="*/ 38 h 75"/>
                <a:gd name="T28" fmla="*/ 85 w 166"/>
                <a:gd name="T29" fmla="*/ 61 h 75"/>
                <a:gd name="T30" fmla="*/ 156 w 166"/>
                <a:gd name="T31" fmla="*/ 15 h 75"/>
                <a:gd name="T32" fmla="*/ 144 w 166"/>
                <a:gd name="T33" fmla="*/ 10 h 75"/>
                <a:gd name="T34" fmla="*/ 85 w 166"/>
                <a:gd name="T35" fmla="*/ 49 h 75"/>
                <a:gd name="T36" fmla="*/ 39 w 166"/>
                <a:gd name="T37" fmla="*/ 30 h 75"/>
                <a:gd name="T38" fmla="*/ 36 w 166"/>
                <a:gd name="T39" fmla="*/ 27 h 75"/>
                <a:gd name="T40" fmla="*/ 55 w 166"/>
                <a:gd name="T41" fmla="*/ 8 h 75"/>
                <a:gd name="T42" fmla="*/ 8 w 166"/>
                <a:gd name="T43" fmla="*/ 8 h 75"/>
                <a:gd name="T44" fmla="*/ 8 w 166"/>
                <a:gd name="T45" fmla="*/ 55 h 75"/>
                <a:gd name="T46" fmla="*/ 27 w 166"/>
                <a:gd name="T47" fmla="*/ 36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66" h="75">
                  <a:moveTo>
                    <a:pt x="0" y="75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48" y="27"/>
                    <a:pt x="48" y="27"/>
                    <a:pt x="48" y="27"/>
                  </a:cubicBezTo>
                  <a:cubicBezTo>
                    <a:pt x="58" y="36"/>
                    <a:pt x="71" y="41"/>
                    <a:pt x="85" y="41"/>
                  </a:cubicBezTo>
                  <a:cubicBezTo>
                    <a:pt x="109" y="41"/>
                    <a:pt x="130" y="26"/>
                    <a:pt x="138" y="4"/>
                  </a:cubicBezTo>
                  <a:cubicBezTo>
                    <a:pt x="140" y="0"/>
                    <a:pt x="140" y="0"/>
                    <a:pt x="140" y="0"/>
                  </a:cubicBezTo>
                  <a:cubicBezTo>
                    <a:pt x="166" y="10"/>
                    <a:pt x="166" y="10"/>
                    <a:pt x="166" y="10"/>
                  </a:cubicBezTo>
                  <a:cubicBezTo>
                    <a:pt x="165" y="14"/>
                    <a:pt x="165" y="14"/>
                    <a:pt x="165" y="14"/>
                  </a:cubicBezTo>
                  <a:cubicBezTo>
                    <a:pt x="152" y="47"/>
                    <a:pt x="120" y="69"/>
                    <a:pt x="85" y="69"/>
                  </a:cubicBezTo>
                  <a:cubicBezTo>
                    <a:pt x="64" y="69"/>
                    <a:pt x="43" y="61"/>
                    <a:pt x="28" y="47"/>
                  </a:cubicBezTo>
                  <a:lnTo>
                    <a:pt x="0" y="75"/>
                  </a:lnTo>
                  <a:close/>
                  <a:moveTo>
                    <a:pt x="27" y="36"/>
                  </a:moveTo>
                  <a:cubicBezTo>
                    <a:pt x="30" y="38"/>
                    <a:pt x="30" y="38"/>
                    <a:pt x="30" y="38"/>
                  </a:cubicBezTo>
                  <a:cubicBezTo>
                    <a:pt x="45" y="53"/>
                    <a:pt x="64" y="61"/>
                    <a:pt x="85" y="61"/>
                  </a:cubicBezTo>
                  <a:cubicBezTo>
                    <a:pt x="116" y="61"/>
                    <a:pt x="144" y="43"/>
                    <a:pt x="156" y="15"/>
                  </a:cubicBezTo>
                  <a:cubicBezTo>
                    <a:pt x="144" y="10"/>
                    <a:pt x="144" y="10"/>
                    <a:pt x="144" y="10"/>
                  </a:cubicBezTo>
                  <a:cubicBezTo>
                    <a:pt x="134" y="33"/>
                    <a:pt x="111" y="49"/>
                    <a:pt x="85" y="49"/>
                  </a:cubicBezTo>
                  <a:cubicBezTo>
                    <a:pt x="68" y="49"/>
                    <a:pt x="51" y="42"/>
                    <a:pt x="39" y="30"/>
                  </a:cubicBezTo>
                  <a:cubicBezTo>
                    <a:pt x="36" y="27"/>
                    <a:pt x="36" y="27"/>
                    <a:pt x="36" y="27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55"/>
                    <a:pt x="8" y="55"/>
                    <a:pt x="8" y="55"/>
                  </a:cubicBezTo>
                  <a:lnTo>
                    <a:pt x="27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36" name="Freeform 102"/>
          <p:cNvSpPr>
            <a:spLocks noEditPoints="1"/>
          </p:cNvSpPr>
          <p:nvPr/>
        </p:nvSpPr>
        <p:spPr bwMode="auto">
          <a:xfrm>
            <a:off x="4513263" y="3292476"/>
            <a:ext cx="268288" cy="244475"/>
          </a:xfrm>
          <a:custGeom>
            <a:avLst/>
            <a:gdLst>
              <a:gd name="T0" fmla="*/ 169 w 169"/>
              <a:gd name="T1" fmla="*/ 154 h 154"/>
              <a:gd name="T2" fmla="*/ 55 w 169"/>
              <a:gd name="T3" fmla="*/ 154 h 154"/>
              <a:gd name="T4" fmla="*/ 55 w 169"/>
              <a:gd name="T5" fmla="*/ 76 h 154"/>
              <a:gd name="T6" fmla="*/ 0 w 169"/>
              <a:gd name="T7" fmla="*/ 76 h 154"/>
              <a:gd name="T8" fmla="*/ 76 w 169"/>
              <a:gd name="T9" fmla="*/ 0 h 154"/>
              <a:gd name="T10" fmla="*/ 154 w 169"/>
              <a:gd name="T11" fmla="*/ 76 h 154"/>
              <a:gd name="T12" fmla="*/ 99 w 169"/>
              <a:gd name="T13" fmla="*/ 76 h 154"/>
              <a:gd name="T14" fmla="*/ 99 w 169"/>
              <a:gd name="T15" fmla="*/ 111 h 154"/>
              <a:gd name="T16" fmla="*/ 126 w 169"/>
              <a:gd name="T17" fmla="*/ 111 h 154"/>
              <a:gd name="T18" fmla="*/ 169 w 169"/>
              <a:gd name="T19" fmla="*/ 154 h 154"/>
              <a:gd name="T20" fmla="*/ 67 w 169"/>
              <a:gd name="T21" fmla="*/ 142 h 154"/>
              <a:gd name="T22" fmla="*/ 140 w 169"/>
              <a:gd name="T23" fmla="*/ 142 h 154"/>
              <a:gd name="T24" fmla="*/ 121 w 169"/>
              <a:gd name="T25" fmla="*/ 123 h 154"/>
              <a:gd name="T26" fmla="*/ 87 w 169"/>
              <a:gd name="T27" fmla="*/ 123 h 154"/>
              <a:gd name="T28" fmla="*/ 87 w 169"/>
              <a:gd name="T29" fmla="*/ 64 h 154"/>
              <a:gd name="T30" fmla="*/ 126 w 169"/>
              <a:gd name="T31" fmla="*/ 64 h 154"/>
              <a:gd name="T32" fmla="*/ 76 w 169"/>
              <a:gd name="T33" fmla="*/ 17 h 154"/>
              <a:gd name="T34" fmla="*/ 28 w 169"/>
              <a:gd name="T35" fmla="*/ 64 h 154"/>
              <a:gd name="T36" fmla="*/ 67 w 169"/>
              <a:gd name="T37" fmla="*/ 64 h 154"/>
              <a:gd name="T38" fmla="*/ 67 w 169"/>
              <a:gd name="T39" fmla="*/ 142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69" h="154">
                <a:moveTo>
                  <a:pt x="169" y="154"/>
                </a:moveTo>
                <a:lnTo>
                  <a:pt x="55" y="154"/>
                </a:lnTo>
                <a:lnTo>
                  <a:pt x="55" y="76"/>
                </a:lnTo>
                <a:lnTo>
                  <a:pt x="0" y="76"/>
                </a:lnTo>
                <a:lnTo>
                  <a:pt x="76" y="0"/>
                </a:lnTo>
                <a:lnTo>
                  <a:pt x="154" y="76"/>
                </a:lnTo>
                <a:lnTo>
                  <a:pt x="99" y="76"/>
                </a:lnTo>
                <a:lnTo>
                  <a:pt x="99" y="111"/>
                </a:lnTo>
                <a:lnTo>
                  <a:pt x="126" y="111"/>
                </a:lnTo>
                <a:lnTo>
                  <a:pt x="169" y="154"/>
                </a:lnTo>
                <a:close/>
                <a:moveTo>
                  <a:pt x="67" y="142"/>
                </a:moveTo>
                <a:lnTo>
                  <a:pt x="140" y="142"/>
                </a:lnTo>
                <a:lnTo>
                  <a:pt x="121" y="123"/>
                </a:lnTo>
                <a:lnTo>
                  <a:pt x="87" y="123"/>
                </a:lnTo>
                <a:lnTo>
                  <a:pt x="87" y="64"/>
                </a:lnTo>
                <a:lnTo>
                  <a:pt x="126" y="64"/>
                </a:lnTo>
                <a:lnTo>
                  <a:pt x="76" y="17"/>
                </a:lnTo>
                <a:lnTo>
                  <a:pt x="28" y="64"/>
                </a:lnTo>
                <a:lnTo>
                  <a:pt x="67" y="64"/>
                </a:lnTo>
                <a:lnTo>
                  <a:pt x="67" y="14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37" name="Freeform 103"/>
          <p:cNvSpPr>
            <a:spLocks noEditPoints="1"/>
          </p:cNvSpPr>
          <p:nvPr/>
        </p:nvSpPr>
        <p:spPr bwMode="auto">
          <a:xfrm>
            <a:off x="4718051" y="3325813"/>
            <a:ext cx="246063" cy="234950"/>
          </a:xfrm>
          <a:custGeom>
            <a:avLst/>
            <a:gdLst>
              <a:gd name="T0" fmla="*/ 85 w 155"/>
              <a:gd name="T1" fmla="*/ 148 h 148"/>
              <a:gd name="T2" fmla="*/ 14 w 155"/>
              <a:gd name="T3" fmla="*/ 78 h 148"/>
              <a:gd name="T4" fmla="*/ 67 w 155"/>
              <a:gd name="T5" fmla="*/ 78 h 148"/>
              <a:gd name="T6" fmla="*/ 67 w 155"/>
              <a:gd name="T7" fmla="*/ 37 h 148"/>
              <a:gd name="T8" fmla="*/ 37 w 155"/>
              <a:gd name="T9" fmla="*/ 37 h 148"/>
              <a:gd name="T10" fmla="*/ 0 w 155"/>
              <a:gd name="T11" fmla="*/ 0 h 148"/>
              <a:gd name="T12" fmla="*/ 103 w 155"/>
              <a:gd name="T13" fmla="*/ 0 h 148"/>
              <a:gd name="T14" fmla="*/ 103 w 155"/>
              <a:gd name="T15" fmla="*/ 78 h 148"/>
              <a:gd name="T16" fmla="*/ 155 w 155"/>
              <a:gd name="T17" fmla="*/ 78 h 148"/>
              <a:gd name="T18" fmla="*/ 85 w 155"/>
              <a:gd name="T19" fmla="*/ 148 h 148"/>
              <a:gd name="T20" fmla="*/ 29 w 155"/>
              <a:gd name="T21" fmla="*/ 84 h 148"/>
              <a:gd name="T22" fmla="*/ 85 w 155"/>
              <a:gd name="T23" fmla="*/ 139 h 148"/>
              <a:gd name="T24" fmla="*/ 140 w 155"/>
              <a:gd name="T25" fmla="*/ 84 h 148"/>
              <a:gd name="T26" fmla="*/ 97 w 155"/>
              <a:gd name="T27" fmla="*/ 84 h 148"/>
              <a:gd name="T28" fmla="*/ 97 w 155"/>
              <a:gd name="T29" fmla="*/ 6 h 148"/>
              <a:gd name="T30" fmla="*/ 14 w 155"/>
              <a:gd name="T31" fmla="*/ 6 h 148"/>
              <a:gd name="T32" fmla="*/ 38 w 155"/>
              <a:gd name="T33" fmla="*/ 31 h 148"/>
              <a:gd name="T34" fmla="*/ 73 w 155"/>
              <a:gd name="T35" fmla="*/ 31 h 148"/>
              <a:gd name="T36" fmla="*/ 73 w 155"/>
              <a:gd name="T37" fmla="*/ 84 h 148"/>
              <a:gd name="T38" fmla="*/ 29 w 155"/>
              <a:gd name="T39" fmla="*/ 84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155" h="148">
                <a:moveTo>
                  <a:pt x="85" y="148"/>
                </a:moveTo>
                <a:lnTo>
                  <a:pt x="14" y="78"/>
                </a:lnTo>
                <a:lnTo>
                  <a:pt x="67" y="78"/>
                </a:lnTo>
                <a:lnTo>
                  <a:pt x="67" y="37"/>
                </a:lnTo>
                <a:lnTo>
                  <a:pt x="37" y="37"/>
                </a:lnTo>
                <a:lnTo>
                  <a:pt x="0" y="0"/>
                </a:lnTo>
                <a:lnTo>
                  <a:pt x="103" y="0"/>
                </a:lnTo>
                <a:lnTo>
                  <a:pt x="103" y="78"/>
                </a:lnTo>
                <a:lnTo>
                  <a:pt x="155" y="78"/>
                </a:lnTo>
                <a:lnTo>
                  <a:pt x="85" y="148"/>
                </a:lnTo>
                <a:close/>
                <a:moveTo>
                  <a:pt x="29" y="84"/>
                </a:moveTo>
                <a:lnTo>
                  <a:pt x="85" y="139"/>
                </a:lnTo>
                <a:lnTo>
                  <a:pt x="140" y="84"/>
                </a:lnTo>
                <a:lnTo>
                  <a:pt x="97" y="84"/>
                </a:lnTo>
                <a:lnTo>
                  <a:pt x="97" y="6"/>
                </a:lnTo>
                <a:lnTo>
                  <a:pt x="14" y="6"/>
                </a:lnTo>
                <a:lnTo>
                  <a:pt x="38" y="31"/>
                </a:lnTo>
                <a:lnTo>
                  <a:pt x="73" y="31"/>
                </a:lnTo>
                <a:lnTo>
                  <a:pt x="73" y="84"/>
                </a:lnTo>
                <a:lnTo>
                  <a:pt x="29" y="8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38" name="组合 137"/>
          <p:cNvGrpSpPr/>
          <p:nvPr/>
        </p:nvGrpSpPr>
        <p:grpSpPr>
          <a:xfrm>
            <a:off x="2720976" y="3214688"/>
            <a:ext cx="404813" cy="427038"/>
            <a:chOff x="2720976" y="3214688"/>
            <a:chExt cx="404813" cy="427038"/>
          </a:xfrm>
          <a:solidFill>
            <a:schemeClr val="bg1">
              <a:lumMod val="50000"/>
            </a:schemeClr>
          </a:solidFill>
        </p:grpSpPr>
        <p:sp>
          <p:nvSpPr>
            <p:cNvPr id="139" name="Freeform 104"/>
            <p:cNvSpPr>
              <a:spLocks noEditPoints="1"/>
            </p:cNvSpPr>
            <p:nvPr/>
          </p:nvSpPr>
          <p:spPr bwMode="auto">
            <a:xfrm>
              <a:off x="2720976" y="3214688"/>
              <a:ext cx="404813" cy="427038"/>
            </a:xfrm>
            <a:custGeom>
              <a:avLst/>
              <a:gdLst>
                <a:gd name="T0" fmla="*/ 121 w 171"/>
                <a:gd name="T1" fmla="*/ 180 h 180"/>
                <a:gd name="T2" fmla="*/ 121 w 171"/>
                <a:gd name="T3" fmla="*/ 144 h 180"/>
                <a:gd name="T4" fmla="*/ 74 w 171"/>
                <a:gd name="T5" fmla="*/ 129 h 180"/>
                <a:gd name="T6" fmla="*/ 52 w 171"/>
                <a:gd name="T7" fmla="*/ 96 h 180"/>
                <a:gd name="T8" fmla="*/ 4 w 171"/>
                <a:gd name="T9" fmla="*/ 64 h 180"/>
                <a:gd name="T10" fmla="*/ 0 w 171"/>
                <a:gd name="T11" fmla="*/ 64 h 180"/>
                <a:gd name="T12" fmla="*/ 0 w 171"/>
                <a:gd name="T13" fmla="*/ 36 h 180"/>
                <a:gd name="T14" fmla="*/ 4 w 171"/>
                <a:gd name="T15" fmla="*/ 36 h 180"/>
                <a:gd name="T16" fmla="*/ 54 w 171"/>
                <a:gd name="T17" fmla="*/ 52 h 180"/>
                <a:gd name="T18" fmla="*/ 77 w 171"/>
                <a:gd name="T19" fmla="*/ 84 h 180"/>
                <a:gd name="T20" fmla="*/ 121 w 171"/>
                <a:gd name="T21" fmla="*/ 116 h 180"/>
                <a:gd name="T22" fmla="*/ 121 w 171"/>
                <a:gd name="T23" fmla="*/ 64 h 180"/>
                <a:gd name="T24" fmla="*/ 88 w 171"/>
                <a:gd name="T25" fmla="*/ 78 h 180"/>
                <a:gd name="T26" fmla="*/ 84 w 171"/>
                <a:gd name="T27" fmla="*/ 82 h 180"/>
                <a:gd name="T28" fmla="*/ 81 w 171"/>
                <a:gd name="T29" fmla="*/ 77 h 180"/>
                <a:gd name="T30" fmla="*/ 71 w 171"/>
                <a:gd name="T31" fmla="*/ 59 h 180"/>
                <a:gd name="T32" fmla="*/ 69 w 171"/>
                <a:gd name="T33" fmla="*/ 56 h 180"/>
                <a:gd name="T34" fmla="*/ 71 w 171"/>
                <a:gd name="T35" fmla="*/ 54 h 180"/>
                <a:gd name="T36" fmla="*/ 74 w 171"/>
                <a:gd name="T37" fmla="*/ 52 h 180"/>
                <a:gd name="T38" fmla="*/ 121 w 171"/>
                <a:gd name="T39" fmla="*/ 36 h 180"/>
                <a:gd name="T40" fmla="*/ 121 w 171"/>
                <a:gd name="T41" fmla="*/ 0 h 180"/>
                <a:gd name="T42" fmla="*/ 171 w 171"/>
                <a:gd name="T43" fmla="*/ 50 h 180"/>
                <a:gd name="T44" fmla="*/ 130 w 171"/>
                <a:gd name="T45" fmla="*/ 90 h 180"/>
                <a:gd name="T46" fmla="*/ 171 w 171"/>
                <a:gd name="T47" fmla="*/ 130 h 180"/>
                <a:gd name="T48" fmla="*/ 121 w 171"/>
                <a:gd name="T49" fmla="*/ 180 h 180"/>
                <a:gd name="T50" fmla="*/ 8 w 171"/>
                <a:gd name="T51" fmla="*/ 56 h 180"/>
                <a:gd name="T52" fmla="*/ 59 w 171"/>
                <a:gd name="T53" fmla="*/ 93 h 180"/>
                <a:gd name="T54" fmla="*/ 79 w 171"/>
                <a:gd name="T55" fmla="*/ 122 h 180"/>
                <a:gd name="T56" fmla="*/ 125 w 171"/>
                <a:gd name="T57" fmla="*/ 137 h 180"/>
                <a:gd name="T58" fmla="*/ 129 w 171"/>
                <a:gd name="T59" fmla="*/ 137 h 180"/>
                <a:gd name="T60" fmla="*/ 129 w 171"/>
                <a:gd name="T61" fmla="*/ 161 h 180"/>
                <a:gd name="T62" fmla="*/ 159 w 171"/>
                <a:gd name="T63" fmla="*/ 130 h 180"/>
                <a:gd name="T64" fmla="*/ 129 w 171"/>
                <a:gd name="T65" fmla="*/ 100 h 180"/>
                <a:gd name="T66" fmla="*/ 129 w 171"/>
                <a:gd name="T67" fmla="*/ 124 h 180"/>
                <a:gd name="T68" fmla="*/ 125 w 171"/>
                <a:gd name="T69" fmla="*/ 124 h 180"/>
                <a:gd name="T70" fmla="*/ 70 w 171"/>
                <a:gd name="T71" fmla="*/ 87 h 180"/>
                <a:gd name="T72" fmla="*/ 49 w 171"/>
                <a:gd name="T73" fmla="*/ 58 h 180"/>
                <a:gd name="T74" fmla="*/ 8 w 171"/>
                <a:gd name="T75" fmla="*/ 44 h 180"/>
                <a:gd name="T76" fmla="*/ 8 w 171"/>
                <a:gd name="T77" fmla="*/ 56 h 180"/>
                <a:gd name="T78" fmla="*/ 125 w 171"/>
                <a:gd name="T79" fmla="*/ 56 h 180"/>
                <a:gd name="T80" fmla="*/ 129 w 171"/>
                <a:gd name="T81" fmla="*/ 56 h 180"/>
                <a:gd name="T82" fmla="*/ 129 w 171"/>
                <a:gd name="T83" fmla="*/ 80 h 180"/>
                <a:gd name="T84" fmla="*/ 159 w 171"/>
                <a:gd name="T85" fmla="*/ 50 h 180"/>
                <a:gd name="T86" fmla="*/ 129 w 171"/>
                <a:gd name="T87" fmla="*/ 19 h 180"/>
                <a:gd name="T88" fmla="*/ 129 w 171"/>
                <a:gd name="T89" fmla="*/ 44 h 180"/>
                <a:gd name="T90" fmla="*/ 125 w 171"/>
                <a:gd name="T91" fmla="*/ 44 h 180"/>
                <a:gd name="T92" fmla="*/ 79 w 171"/>
                <a:gd name="T93" fmla="*/ 58 h 180"/>
                <a:gd name="T94" fmla="*/ 86 w 171"/>
                <a:gd name="T95" fmla="*/ 68 h 180"/>
                <a:gd name="T96" fmla="*/ 125 w 171"/>
                <a:gd name="T97" fmla="*/ 56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71" h="180">
                  <a:moveTo>
                    <a:pt x="121" y="180"/>
                  </a:moveTo>
                  <a:cubicBezTo>
                    <a:pt x="121" y="144"/>
                    <a:pt x="121" y="144"/>
                    <a:pt x="121" y="144"/>
                  </a:cubicBezTo>
                  <a:cubicBezTo>
                    <a:pt x="101" y="144"/>
                    <a:pt x="86" y="139"/>
                    <a:pt x="74" y="129"/>
                  </a:cubicBezTo>
                  <a:cubicBezTo>
                    <a:pt x="63" y="119"/>
                    <a:pt x="57" y="108"/>
                    <a:pt x="52" y="96"/>
                  </a:cubicBezTo>
                  <a:cubicBezTo>
                    <a:pt x="42" y="78"/>
                    <a:pt x="35" y="64"/>
                    <a:pt x="4" y="64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25" y="36"/>
                    <a:pt x="42" y="41"/>
                    <a:pt x="54" y="52"/>
                  </a:cubicBezTo>
                  <a:cubicBezTo>
                    <a:pt x="65" y="61"/>
                    <a:pt x="71" y="73"/>
                    <a:pt x="77" y="84"/>
                  </a:cubicBezTo>
                  <a:cubicBezTo>
                    <a:pt x="86" y="102"/>
                    <a:pt x="92" y="115"/>
                    <a:pt x="121" y="116"/>
                  </a:cubicBezTo>
                  <a:cubicBezTo>
                    <a:pt x="121" y="64"/>
                    <a:pt x="121" y="64"/>
                    <a:pt x="121" y="64"/>
                  </a:cubicBezTo>
                  <a:cubicBezTo>
                    <a:pt x="101" y="65"/>
                    <a:pt x="93" y="71"/>
                    <a:pt x="88" y="78"/>
                  </a:cubicBezTo>
                  <a:cubicBezTo>
                    <a:pt x="84" y="82"/>
                    <a:pt x="84" y="82"/>
                    <a:pt x="84" y="82"/>
                  </a:cubicBezTo>
                  <a:cubicBezTo>
                    <a:pt x="81" y="77"/>
                    <a:pt x="81" y="77"/>
                    <a:pt x="81" y="77"/>
                  </a:cubicBezTo>
                  <a:cubicBezTo>
                    <a:pt x="78" y="71"/>
                    <a:pt x="75" y="65"/>
                    <a:pt x="71" y="59"/>
                  </a:cubicBezTo>
                  <a:cubicBezTo>
                    <a:pt x="69" y="56"/>
                    <a:pt x="69" y="56"/>
                    <a:pt x="69" y="56"/>
                  </a:cubicBezTo>
                  <a:cubicBezTo>
                    <a:pt x="71" y="54"/>
                    <a:pt x="71" y="54"/>
                    <a:pt x="71" y="54"/>
                  </a:cubicBezTo>
                  <a:cubicBezTo>
                    <a:pt x="72" y="53"/>
                    <a:pt x="73" y="52"/>
                    <a:pt x="74" y="52"/>
                  </a:cubicBezTo>
                  <a:cubicBezTo>
                    <a:pt x="86" y="42"/>
                    <a:pt x="101" y="36"/>
                    <a:pt x="121" y="36"/>
                  </a:cubicBezTo>
                  <a:cubicBezTo>
                    <a:pt x="121" y="0"/>
                    <a:pt x="121" y="0"/>
                    <a:pt x="121" y="0"/>
                  </a:cubicBezTo>
                  <a:cubicBezTo>
                    <a:pt x="171" y="50"/>
                    <a:pt x="171" y="50"/>
                    <a:pt x="171" y="50"/>
                  </a:cubicBezTo>
                  <a:cubicBezTo>
                    <a:pt x="130" y="90"/>
                    <a:pt x="130" y="90"/>
                    <a:pt x="130" y="90"/>
                  </a:cubicBezTo>
                  <a:cubicBezTo>
                    <a:pt x="171" y="130"/>
                    <a:pt x="171" y="130"/>
                    <a:pt x="171" y="130"/>
                  </a:cubicBezTo>
                  <a:lnTo>
                    <a:pt x="121" y="180"/>
                  </a:lnTo>
                  <a:close/>
                  <a:moveTo>
                    <a:pt x="8" y="56"/>
                  </a:moveTo>
                  <a:cubicBezTo>
                    <a:pt x="41" y="57"/>
                    <a:pt x="49" y="74"/>
                    <a:pt x="59" y="93"/>
                  </a:cubicBezTo>
                  <a:cubicBezTo>
                    <a:pt x="64" y="103"/>
                    <a:pt x="69" y="114"/>
                    <a:pt x="79" y="122"/>
                  </a:cubicBezTo>
                  <a:cubicBezTo>
                    <a:pt x="90" y="132"/>
                    <a:pt x="105" y="137"/>
                    <a:pt x="125" y="137"/>
                  </a:cubicBezTo>
                  <a:cubicBezTo>
                    <a:pt x="129" y="137"/>
                    <a:pt x="129" y="137"/>
                    <a:pt x="129" y="137"/>
                  </a:cubicBezTo>
                  <a:cubicBezTo>
                    <a:pt x="129" y="161"/>
                    <a:pt x="129" y="161"/>
                    <a:pt x="129" y="161"/>
                  </a:cubicBezTo>
                  <a:cubicBezTo>
                    <a:pt x="159" y="130"/>
                    <a:pt x="159" y="130"/>
                    <a:pt x="159" y="130"/>
                  </a:cubicBezTo>
                  <a:cubicBezTo>
                    <a:pt x="129" y="100"/>
                    <a:pt x="129" y="100"/>
                    <a:pt x="129" y="100"/>
                  </a:cubicBezTo>
                  <a:cubicBezTo>
                    <a:pt x="129" y="124"/>
                    <a:pt x="129" y="124"/>
                    <a:pt x="129" y="124"/>
                  </a:cubicBezTo>
                  <a:cubicBezTo>
                    <a:pt x="125" y="124"/>
                    <a:pt x="125" y="124"/>
                    <a:pt x="125" y="124"/>
                  </a:cubicBezTo>
                  <a:cubicBezTo>
                    <a:pt x="88" y="124"/>
                    <a:pt x="80" y="107"/>
                    <a:pt x="70" y="87"/>
                  </a:cubicBezTo>
                  <a:cubicBezTo>
                    <a:pt x="64" y="77"/>
                    <a:pt x="59" y="66"/>
                    <a:pt x="49" y="58"/>
                  </a:cubicBezTo>
                  <a:cubicBezTo>
                    <a:pt x="39" y="49"/>
                    <a:pt x="25" y="44"/>
                    <a:pt x="8" y="44"/>
                  </a:cubicBezTo>
                  <a:lnTo>
                    <a:pt x="8" y="56"/>
                  </a:lnTo>
                  <a:close/>
                  <a:moveTo>
                    <a:pt x="125" y="56"/>
                  </a:moveTo>
                  <a:cubicBezTo>
                    <a:pt x="129" y="56"/>
                    <a:pt x="129" y="56"/>
                    <a:pt x="129" y="56"/>
                  </a:cubicBezTo>
                  <a:cubicBezTo>
                    <a:pt x="129" y="80"/>
                    <a:pt x="129" y="80"/>
                    <a:pt x="129" y="80"/>
                  </a:cubicBezTo>
                  <a:cubicBezTo>
                    <a:pt x="159" y="50"/>
                    <a:pt x="159" y="50"/>
                    <a:pt x="159" y="50"/>
                  </a:cubicBezTo>
                  <a:cubicBezTo>
                    <a:pt x="129" y="19"/>
                    <a:pt x="129" y="19"/>
                    <a:pt x="129" y="19"/>
                  </a:cubicBezTo>
                  <a:cubicBezTo>
                    <a:pt x="129" y="44"/>
                    <a:pt x="129" y="44"/>
                    <a:pt x="129" y="44"/>
                  </a:cubicBezTo>
                  <a:cubicBezTo>
                    <a:pt x="125" y="44"/>
                    <a:pt x="125" y="44"/>
                    <a:pt x="125" y="44"/>
                  </a:cubicBezTo>
                  <a:cubicBezTo>
                    <a:pt x="105" y="44"/>
                    <a:pt x="90" y="48"/>
                    <a:pt x="79" y="58"/>
                  </a:cubicBezTo>
                  <a:cubicBezTo>
                    <a:pt x="82" y="61"/>
                    <a:pt x="84" y="65"/>
                    <a:pt x="86" y="68"/>
                  </a:cubicBezTo>
                  <a:cubicBezTo>
                    <a:pt x="95" y="60"/>
                    <a:pt x="107" y="56"/>
                    <a:pt x="12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40" name="Freeform 105"/>
            <p:cNvSpPr>
              <a:spLocks noEditPoints="1"/>
            </p:cNvSpPr>
            <p:nvPr/>
          </p:nvSpPr>
          <p:spPr bwMode="auto">
            <a:xfrm>
              <a:off x="2725738" y="3455988"/>
              <a:ext cx="130175" cy="98425"/>
            </a:xfrm>
            <a:custGeom>
              <a:avLst/>
              <a:gdLst>
                <a:gd name="T0" fmla="*/ 2 w 55"/>
                <a:gd name="T1" fmla="*/ 41 h 41"/>
                <a:gd name="T2" fmla="*/ 0 w 55"/>
                <a:gd name="T3" fmla="*/ 41 h 41"/>
                <a:gd name="T4" fmla="*/ 0 w 55"/>
                <a:gd name="T5" fmla="*/ 16 h 41"/>
                <a:gd name="T6" fmla="*/ 2 w 55"/>
                <a:gd name="T7" fmla="*/ 16 h 41"/>
                <a:gd name="T8" fmla="*/ 40 w 55"/>
                <a:gd name="T9" fmla="*/ 2 h 41"/>
                <a:gd name="T10" fmla="*/ 42 w 55"/>
                <a:gd name="T11" fmla="*/ 0 h 41"/>
                <a:gd name="T12" fmla="*/ 43 w 55"/>
                <a:gd name="T13" fmla="*/ 2 h 41"/>
                <a:gd name="T14" fmla="*/ 54 w 55"/>
                <a:gd name="T15" fmla="*/ 20 h 41"/>
                <a:gd name="T16" fmla="*/ 55 w 55"/>
                <a:gd name="T17" fmla="*/ 22 h 41"/>
                <a:gd name="T18" fmla="*/ 54 w 55"/>
                <a:gd name="T19" fmla="*/ 23 h 41"/>
                <a:gd name="T20" fmla="*/ 51 w 55"/>
                <a:gd name="T21" fmla="*/ 25 h 41"/>
                <a:gd name="T22" fmla="*/ 2 w 55"/>
                <a:gd name="T23" fmla="*/ 41 h 41"/>
                <a:gd name="T24" fmla="*/ 4 w 55"/>
                <a:gd name="T25" fmla="*/ 20 h 41"/>
                <a:gd name="T26" fmla="*/ 4 w 55"/>
                <a:gd name="T27" fmla="*/ 37 h 41"/>
                <a:gd name="T28" fmla="*/ 49 w 55"/>
                <a:gd name="T29" fmla="*/ 22 h 41"/>
                <a:gd name="T30" fmla="*/ 50 w 55"/>
                <a:gd name="T31" fmla="*/ 21 h 41"/>
                <a:gd name="T32" fmla="*/ 41 w 55"/>
                <a:gd name="T33" fmla="*/ 7 h 41"/>
                <a:gd name="T34" fmla="*/ 4 w 55"/>
                <a:gd name="T35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5" h="41">
                  <a:moveTo>
                    <a:pt x="2" y="41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0" y="16"/>
                    <a:pt x="32" y="12"/>
                    <a:pt x="40" y="2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46" y="8"/>
                    <a:pt x="50" y="14"/>
                    <a:pt x="54" y="20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3"/>
                    <a:pt x="54" y="23"/>
                    <a:pt x="54" y="23"/>
                  </a:cubicBezTo>
                  <a:cubicBezTo>
                    <a:pt x="53" y="24"/>
                    <a:pt x="52" y="24"/>
                    <a:pt x="51" y="25"/>
                  </a:cubicBezTo>
                  <a:cubicBezTo>
                    <a:pt x="39" y="35"/>
                    <a:pt x="23" y="41"/>
                    <a:pt x="2" y="41"/>
                  </a:cubicBezTo>
                  <a:close/>
                  <a:moveTo>
                    <a:pt x="4" y="20"/>
                  </a:moveTo>
                  <a:cubicBezTo>
                    <a:pt x="4" y="37"/>
                    <a:pt x="4" y="37"/>
                    <a:pt x="4" y="37"/>
                  </a:cubicBezTo>
                  <a:cubicBezTo>
                    <a:pt x="23" y="36"/>
                    <a:pt x="37" y="31"/>
                    <a:pt x="49" y="22"/>
                  </a:cubicBezTo>
                  <a:cubicBezTo>
                    <a:pt x="49" y="22"/>
                    <a:pt x="49" y="21"/>
                    <a:pt x="50" y="21"/>
                  </a:cubicBezTo>
                  <a:cubicBezTo>
                    <a:pt x="46" y="16"/>
                    <a:pt x="44" y="11"/>
                    <a:pt x="41" y="7"/>
                  </a:cubicBezTo>
                  <a:cubicBezTo>
                    <a:pt x="32" y="16"/>
                    <a:pt x="21" y="2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41" name="Freeform 106"/>
          <p:cNvSpPr>
            <a:spLocks/>
          </p:cNvSpPr>
          <p:nvPr/>
        </p:nvSpPr>
        <p:spPr bwMode="auto">
          <a:xfrm>
            <a:off x="10969626" y="3243263"/>
            <a:ext cx="19050" cy="250825"/>
          </a:xfrm>
          <a:custGeom>
            <a:avLst/>
            <a:gdLst>
              <a:gd name="T0" fmla="*/ 3 w 8"/>
              <a:gd name="T1" fmla="*/ 106 h 106"/>
              <a:gd name="T2" fmla="*/ 8 w 8"/>
              <a:gd name="T3" fmla="*/ 106 h 106"/>
              <a:gd name="T4" fmla="*/ 8 w 8"/>
              <a:gd name="T5" fmla="*/ 4 h 106"/>
              <a:gd name="T6" fmla="*/ 4 w 8"/>
              <a:gd name="T7" fmla="*/ 0 h 106"/>
              <a:gd name="T8" fmla="*/ 0 w 8"/>
              <a:gd name="T9" fmla="*/ 4 h 106"/>
              <a:gd name="T10" fmla="*/ 0 w 8"/>
              <a:gd name="T11" fmla="*/ 106 h 106"/>
              <a:gd name="T12" fmla="*/ 3 w 8"/>
              <a:gd name="T13" fmla="*/ 106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6">
                <a:moveTo>
                  <a:pt x="3" y="106"/>
                </a:moveTo>
                <a:cubicBezTo>
                  <a:pt x="5" y="106"/>
                  <a:pt x="6" y="106"/>
                  <a:pt x="8" y="106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1" y="0"/>
                  <a:pt x="0" y="1"/>
                  <a:pt x="0" y="4"/>
                </a:cubicBezTo>
                <a:cubicBezTo>
                  <a:pt x="0" y="106"/>
                  <a:pt x="0" y="106"/>
                  <a:pt x="0" y="106"/>
                </a:cubicBezTo>
                <a:cubicBezTo>
                  <a:pt x="1" y="106"/>
                  <a:pt x="2" y="106"/>
                  <a:pt x="3" y="10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2" name="Freeform 107"/>
          <p:cNvSpPr>
            <a:spLocks/>
          </p:cNvSpPr>
          <p:nvPr/>
        </p:nvSpPr>
        <p:spPr bwMode="auto">
          <a:xfrm>
            <a:off x="10969626" y="3565526"/>
            <a:ext cx="19050" cy="57150"/>
          </a:xfrm>
          <a:custGeom>
            <a:avLst/>
            <a:gdLst>
              <a:gd name="T0" fmla="*/ 3 w 8"/>
              <a:gd name="T1" fmla="*/ 1 h 24"/>
              <a:gd name="T2" fmla="*/ 0 w 8"/>
              <a:gd name="T3" fmla="*/ 1 h 24"/>
              <a:gd name="T4" fmla="*/ 0 w 8"/>
              <a:gd name="T5" fmla="*/ 20 h 24"/>
              <a:gd name="T6" fmla="*/ 4 w 8"/>
              <a:gd name="T7" fmla="*/ 24 h 24"/>
              <a:gd name="T8" fmla="*/ 8 w 8"/>
              <a:gd name="T9" fmla="*/ 20 h 24"/>
              <a:gd name="T10" fmla="*/ 8 w 8"/>
              <a:gd name="T11" fmla="*/ 0 h 24"/>
              <a:gd name="T12" fmla="*/ 3 w 8"/>
              <a:gd name="T13" fmla="*/ 1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4">
                <a:moveTo>
                  <a:pt x="3" y="1"/>
                </a:moveTo>
                <a:cubicBezTo>
                  <a:pt x="2" y="1"/>
                  <a:pt x="1" y="1"/>
                  <a:pt x="0" y="1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22"/>
                  <a:pt x="1" y="24"/>
                  <a:pt x="4" y="24"/>
                </a:cubicBezTo>
                <a:cubicBezTo>
                  <a:pt x="6" y="24"/>
                  <a:pt x="8" y="22"/>
                  <a:pt x="8" y="20"/>
                </a:cubicBezTo>
                <a:cubicBezTo>
                  <a:pt x="8" y="0"/>
                  <a:pt x="8" y="0"/>
                  <a:pt x="8" y="0"/>
                </a:cubicBezTo>
                <a:cubicBezTo>
                  <a:pt x="6" y="1"/>
                  <a:pt x="5" y="1"/>
                  <a:pt x="3" y="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3" name="Freeform 108"/>
          <p:cNvSpPr>
            <a:spLocks/>
          </p:cNvSpPr>
          <p:nvPr/>
        </p:nvSpPr>
        <p:spPr bwMode="auto">
          <a:xfrm>
            <a:off x="11102976" y="3243263"/>
            <a:ext cx="19050" cy="66675"/>
          </a:xfrm>
          <a:custGeom>
            <a:avLst/>
            <a:gdLst>
              <a:gd name="T0" fmla="*/ 4 w 8"/>
              <a:gd name="T1" fmla="*/ 28 h 28"/>
              <a:gd name="T2" fmla="*/ 8 w 8"/>
              <a:gd name="T3" fmla="*/ 28 h 28"/>
              <a:gd name="T4" fmla="*/ 8 w 8"/>
              <a:gd name="T5" fmla="*/ 4 h 28"/>
              <a:gd name="T6" fmla="*/ 4 w 8"/>
              <a:gd name="T7" fmla="*/ 0 h 28"/>
              <a:gd name="T8" fmla="*/ 0 w 8"/>
              <a:gd name="T9" fmla="*/ 4 h 28"/>
              <a:gd name="T10" fmla="*/ 0 w 8"/>
              <a:gd name="T11" fmla="*/ 28 h 28"/>
              <a:gd name="T12" fmla="*/ 4 w 8"/>
              <a:gd name="T13" fmla="*/ 28 h 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28">
                <a:moveTo>
                  <a:pt x="4" y="28"/>
                </a:moveTo>
                <a:cubicBezTo>
                  <a:pt x="5" y="28"/>
                  <a:pt x="7" y="28"/>
                  <a:pt x="8" y="28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6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28"/>
                  <a:pt x="0" y="28"/>
                  <a:pt x="0" y="28"/>
                </a:cubicBezTo>
                <a:cubicBezTo>
                  <a:pt x="1" y="28"/>
                  <a:pt x="2" y="28"/>
                  <a:pt x="4" y="2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4" name="Freeform 109"/>
          <p:cNvSpPr>
            <a:spLocks/>
          </p:cNvSpPr>
          <p:nvPr/>
        </p:nvSpPr>
        <p:spPr bwMode="auto">
          <a:xfrm>
            <a:off x="11102976" y="3382963"/>
            <a:ext cx="19050" cy="239713"/>
          </a:xfrm>
          <a:custGeom>
            <a:avLst/>
            <a:gdLst>
              <a:gd name="T0" fmla="*/ 4 w 8"/>
              <a:gd name="T1" fmla="*/ 0 h 101"/>
              <a:gd name="T2" fmla="*/ 0 w 8"/>
              <a:gd name="T3" fmla="*/ 0 h 101"/>
              <a:gd name="T4" fmla="*/ 0 w 8"/>
              <a:gd name="T5" fmla="*/ 97 h 101"/>
              <a:gd name="T6" fmla="*/ 4 w 8"/>
              <a:gd name="T7" fmla="*/ 101 h 101"/>
              <a:gd name="T8" fmla="*/ 8 w 8"/>
              <a:gd name="T9" fmla="*/ 97 h 101"/>
              <a:gd name="T10" fmla="*/ 8 w 8"/>
              <a:gd name="T11" fmla="*/ 0 h 101"/>
              <a:gd name="T12" fmla="*/ 4 w 8"/>
              <a:gd name="T13" fmla="*/ 0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101">
                <a:moveTo>
                  <a:pt x="4" y="0"/>
                </a:moveTo>
                <a:cubicBezTo>
                  <a:pt x="2" y="0"/>
                  <a:pt x="1" y="0"/>
                  <a:pt x="0" y="0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99"/>
                  <a:pt x="2" y="101"/>
                  <a:pt x="4" y="101"/>
                </a:cubicBezTo>
                <a:cubicBezTo>
                  <a:pt x="6" y="101"/>
                  <a:pt x="8" y="99"/>
                  <a:pt x="8" y="97"/>
                </a:cubicBezTo>
                <a:cubicBezTo>
                  <a:pt x="8" y="0"/>
                  <a:pt x="8" y="0"/>
                  <a:pt x="8" y="0"/>
                </a:cubicBezTo>
                <a:cubicBezTo>
                  <a:pt x="7" y="0"/>
                  <a:pt x="5" y="0"/>
                  <a:pt x="4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5" name="Freeform 110"/>
          <p:cNvSpPr>
            <a:spLocks/>
          </p:cNvSpPr>
          <p:nvPr/>
        </p:nvSpPr>
        <p:spPr bwMode="auto">
          <a:xfrm>
            <a:off x="11234738" y="3243263"/>
            <a:ext cx="19050" cy="198438"/>
          </a:xfrm>
          <a:custGeom>
            <a:avLst/>
            <a:gdLst>
              <a:gd name="T0" fmla="*/ 4 w 8"/>
              <a:gd name="T1" fmla="*/ 84 h 84"/>
              <a:gd name="T2" fmla="*/ 8 w 8"/>
              <a:gd name="T3" fmla="*/ 84 h 84"/>
              <a:gd name="T4" fmla="*/ 8 w 8"/>
              <a:gd name="T5" fmla="*/ 4 h 84"/>
              <a:gd name="T6" fmla="*/ 4 w 8"/>
              <a:gd name="T7" fmla="*/ 0 h 84"/>
              <a:gd name="T8" fmla="*/ 0 w 8"/>
              <a:gd name="T9" fmla="*/ 4 h 84"/>
              <a:gd name="T10" fmla="*/ 0 w 8"/>
              <a:gd name="T11" fmla="*/ 84 h 84"/>
              <a:gd name="T12" fmla="*/ 4 w 8"/>
              <a:gd name="T13" fmla="*/ 8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84">
                <a:moveTo>
                  <a:pt x="4" y="84"/>
                </a:moveTo>
                <a:cubicBezTo>
                  <a:pt x="6" y="84"/>
                  <a:pt x="7" y="84"/>
                  <a:pt x="8" y="84"/>
                </a:cubicBezTo>
                <a:cubicBezTo>
                  <a:pt x="8" y="4"/>
                  <a:pt x="8" y="4"/>
                  <a:pt x="8" y="4"/>
                </a:cubicBezTo>
                <a:cubicBezTo>
                  <a:pt x="8" y="1"/>
                  <a:pt x="7" y="0"/>
                  <a:pt x="4" y="0"/>
                </a:cubicBezTo>
                <a:cubicBezTo>
                  <a:pt x="2" y="0"/>
                  <a:pt x="0" y="1"/>
                  <a:pt x="0" y="4"/>
                </a:cubicBezTo>
                <a:cubicBezTo>
                  <a:pt x="0" y="84"/>
                  <a:pt x="0" y="84"/>
                  <a:pt x="0" y="84"/>
                </a:cubicBezTo>
                <a:cubicBezTo>
                  <a:pt x="2" y="84"/>
                  <a:pt x="3" y="84"/>
                  <a:pt x="4" y="8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6" name="Freeform 111"/>
          <p:cNvSpPr>
            <a:spLocks/>
          </p:cNvSpPr>
          <p:nvPr/>
        </p:nvSpPr>
        <p:spPr bwMode="auto">
          <a:xfrm>
            <a:off x="11234738" y="3513138"/>
            <a:ext cx="19050" cy="109538"/>
          </a:xfrm>
          <a:custGeom>
            <a:avLst/>
            <a:gdLst>
              <a:gd name="T0" fmla="*/ 4 w 8"/>
              <a:gd name="T1" fmla="*/ 1 h 46"/>
              <a:gd name="T2" fmla="*/ 0 w 8"/>
              <a:gd name="T3" fmla="*/ 1 h 46"/>
              <a:gd name="T4" fmla="*/ 0 w 8"/>
              <a:gd name="T5" fmla="*/ 42 h 46"/>
              <a:gd name="T6" fmla="*/ 4 w 8"/>
              <a:gd name="T7" fmla="*/ 46 h 46"/>
              <a:gd name="T8" fmla="*/ 8 w 8"/>
              <a:gd name="T9" fmla="*/ 42 h 46"/>
              <a:gd name="T10" fmla="*/ 8 w 8"/>
              <a:gd name="T11" fmla="*/ 0 h 46"/>
              <a:gd name="T12" fmla="*/ 4 w 8"/>
              <a:gd name="T13" fmla="*/ 1 h 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8" h="46">
                <a:moveTo>
                  <a:pt x="4" y="1"/>
                </a:moveTo>
                <a:cubicBezTo>
                  <a:pt x="3" y="1"/>
                  <a:pt x="2" y="1"/>
                  <a:pt x="0" y="1"/>
                </a:cubicBezTo>
                <a:cubicBezTo>
                  <a:pt x="0" y="42"/>
                  <a:pt x="0" y="42"/>
                  <a:pt x="0" y="42"/>
                </a:cubicBezTo>
                <a:cubicBezTo>
                  <a:pt x="0" y="44"/>
                  <a:pt x="2" y="46"/>
                  <a:pt x="4" y="46"/>
                </a:cubicBezTo>
                <a:cubicBezTo>
                  <a:pt x="7" y="46"/>
                  <a:pt x="8" y="44"/>
                  <a:pt x="8" y="42"/>
                </a:cubicBezTo>
                <a:cubicBezTo>
                  <a:pt x="8" y="0"/>
                  <a:pt x="8" y="0"/>
                  <a:pt x="8" y="0"/>
                </a:cubicBezTo>
                <a:cubicBezTo>
                  <a:pt x="7" y="1"/>
                  <a:pt x="6" y="1"/>
                  <a:pt x="4" y="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7" name="Freeform 112"/>
          <p:cNvSpPr>
            <a:spLocks noEditPoints="1"/>
          </p:cNvSpPr>
          <p:nvPr/>
        </p:nvSpPr>
        <p:spPr bwMode="auto">
          <a:xfrm>
            <a:off x="10936288" y="3489326"/>
            <a:ext cx="82550" cy="82550"/>
          </a:xfrm>
          <a:custGeom>
            <a:avLst/>
            <a:gdLst>
              <a:gd name="T0" fmla="*/ 17 w 35"/>
              <a:gd name="T1" fmla="*/ 35 h 35"/>
              <a:gd name="T2" fmla="*/ 0 w 35"/>
              <a:gd name="T3" fmla="*/ 17 h 35"/>
              <a:gd name="T4" fmla="*/ 17 w 35"/>
              <a:gd name="T5" fmla="*/ 0 h 35"/>
              <a:gd name="T6" fmla="*/ 35 w 35"/>
              <a:gd name="T7" fmla="*/ 17 h 35"/>
              <a:gd name="T8" fmla="*/ 17 w 35"/>
              <a:gd name="T9" fmla="*/ 35 h 35"/>
              <a:gd name="T10" fmla="*/ 17 w 35"/>
              <a:gd name="T11" fmla="*/ 4 h 35"/>
              <a:gd name="T12" fmla="*/ 4 w 35"/>
              <a:gd name="T13" fmla="*/ 17 h 35"/>
              <a:gd name="T14" fmla="*/ 17 w 35"/>
              <a:gd name="T15" fmla="*/ 31 h 35"/>
              <a:gd name="T16" fmla="*/ 31 w 35"/>
              <a:gd name="T17" fmla="*/ 17 h 35"/>
              <a:gd name="T18" fmla="*/ 17 w 35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5">
                <a:moveTo>
                  <a:pt x="17" y="35"/>
                </a:moveTo>
                <a:cubicBezTo>
                  <a:pt x="7" y="35"/>
                  <a:pt x="0" y="27"/>
                  <a:pt x="0" y="17"/>
                </a:cubicBezTo>
                <a:cubicBezTo>
                  <a:pt x="0" y="7"/>
                  <a:pt x="7" y="0"/>
                  <a:pt x="17" y="0"/>
                </a:cubicBezTo>
                <a:cubicBezTo>
                  <a:pt x="27" y="0"/>
                  <a:pt x="35" y="7"/>
                  <a:pt x="35" y="17"/>
                </a:cubicBezTo>
                <a:cubicBezTo>
                  <a:pt x="35" y="27"/>
                  <a:pt x="27" y="35"/>
                  <a:pt x="17" y="35"/>
                </a:cubicBezTo>
                <a:close/>
                <a:moveTo>
                  <a:pt x="17" y="4"/>
                </a:moveTo>
                <a:cubicBezTo>
                  <a:pt x="10" y="4"/>
                  <a:pt x="4" y="10"/>
                  <a:pt x="4" y="17"/>
                </a:cubicBezTo>
                <a:cubicBezTo>
                  <a:pt x="4" y="25"/>
                  <a:pt x="10" y="31"/>
                  <a:pt x="17" y="31"/>
                </a:cubicBezTo>
                <a:cubicBezTo>
                  <a:pt x="25" y="31"/>
                  <a:pt x="31" y="25"/>
                  <a:pt x="31" y="17"/>
                </a:cubicBezTo>
                <a:cubicBezTo>
                  <a:pt x="31" y="10"/>
                  <a:pt x="25" y="4"/>
                  <a:pt x="17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8" name="Freeform 113"/>
          <p:cNvSpPr>
            <a:spLocks noEditPoints="1"/>
          </p:cNvSpPr>
          <p:nvPr/>
        </p:nvSpPr>
        <p:spPr bwMode="auto">
          <a:xfrm>
            <a:off x="11069638" y="3305176"/>
            <a:ext cx="82550" cy="82550"/>
          </a:xfrm>
          <a:custGeom>
            <a:avLst/>
            <a:gdLst>
              <a:gd name="T0" fmla="*/ 18 w 35"/>
              <a:gd name="T1" fmla="*/ 35 h 35"/>
              <a:gd name="T2" fmla="*/ 0 w 35"/>
              <a:gd name="T3" fmla="*/ 18 h 35"/>
              <a:gd name="T4" fmla="*/ 18 w 35"/>
              <a:gd name="T5" fmla="*/ 0 h 35"/>
              <a:gd name="T6" fmla="*/ 35 w 35"/>
              <a:gd name="T7" fmla="*/ 18 h 35"/>
              <a:gd name="T8" fmla="*/ 18 w 35"/>
              <a:gd name="T9" fmla="*/ 35 h 35"/>
              <a:gd name="T10" fmla="*/ 18 w 35"/>
              <a:gd name="T11" fmla="*/ 4 h 35"/>
              <a:gd name="T12" fmla="*/ 4 w 35"/>
              <a:gd name="T13" fmla="*/ 18 h 35"/>
              <a:gd name="T14" fmla="*/ 18 w 35"/>
              <a:gd name="T15" fmla="*/ 31 h 35"/>
              <a:gd name="T16" fmla="*/ 31 w 35"/>
              <a:gd name="T17" fmla="*/ 18 h 35"/>
              <a:gd name="T18" fmla="*/ 18 w 35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" h="35">
                <a:moveTo>
                  <a:pt x="18" y="35"/>
                </a:moveTo>
                <a:cubicBezTo>
                  <a:pt x="8" y="35"/>
                  <a:pt x="0" y="27"/>
                  <a:pt x="0" y="18"/>
                </a:cubicBezTo>
                <a:cubicBezTo>
                  <a:pt x="0" y="8"/>
                  <a:pt x="8" y="0"/>
                  <a:pt x="18" y="0"/>
                </a:cubicBezTo>
                <a:cubicBezTo>
                  <a:pt x="28" y="0"/>
                  <a:pt x="35" y="8"/>
                  <a:pt x="35" y="18"/>
                </a:cubicBezTo>
                <a:cubicBezTo>
                  <a:pt x="35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0" y="4"/>
                  <a:pt x="4" y="10"/>
                  <a:pt x="4" y="18"/>
                </a:cubicBezTo>
                <a:cubicBezTo>
                  <a:pt x="4" y="25"/>
                  <a:pt x="10" y="31"/>
                  <a:pt x="18" y="31"/>
                </a:cubicBezTo>
                <a:cubicBezTo>
                  <a:pt x="25" y="31"/>
                  <a:pt x="31" y="25"/>
                  <a:pt x="31" y="18"/>
                </a:cubicBezTo>
                <a:cubicBezTo>
                  <a:pt x="31" y="10"/>
                  <a:pt x="25" y="4"/>
                  <a:pt x="18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9" name="Freeform 114"/>
          <p:cNvSpPr>
            <a:spLocks noEditPoints="1"/>
          </p:cNvSpPr>
          <p:nvPr/>
        </p:nvSpPr>
        <p:spPr bwMode="auto">
          <a:xfrm>
            <a:off x="11201401" y="3436938"/>
            <a:ext cx="85725" cy="84138"/>
          </a:xfrm>
          <a:custGeom>
            <a:avLst/>
            <a:gdLst>
              <a:gd name="T0" fmla="*/ 18 w 36"/>
              <a:gd name="T1" fmla="*/ 35 h 35"/>
              <a:gd name="T2" fmla="*/ 0 w 36"/>
              <a:gd name="T3" fmla="*/ 17 h 35"/>
              <a:gd name="T4" fmla="*/ 18 w 36"/>
              <a:gd name="T5" fmla="*/ 0 h 35"/>
              <a:gd name="T6" fmla="*/ 36 w 36"/>
              <a:gd name="T7" fmla="*/ 17 h 35"/>
              <a:gd name="T8" fmla="*/ 18 w 36"/>
              <a:gd name="T9" fmla="*/ 35 h 35"/>
              <a:gd name="T10" fmla="*/ 18 w 36"/>
              <a:gd name="T11" fmla="*/ 4 h 35"/>
              <a:gd name="T12" fmla="*/ 4 w 36"/>
              <a:gd name="T13" fmla="*/ 17 h 35"/>
              <a:gd name="T14" fmla="*/ 18 w 36"/>
              <a:gd name="T15" fmla="*/ 31 h 35"/>
              <a:gd name="T16" fmla="*/ 32 w 36"/>
              <a:gd name="T17" fmla="*/ 17 h 35"/>
              <a:gd name="T18" fmla="*/ 18 w 36"/>
              <a:gd name="T19" fmla="*/ 4 h 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6" h="35">
                <a:moveTo>
                  <a:pt x="18" y="35"/>
                </a:moveTo>
                <a:cubicBezTo>
                  <a:pt x="8" y="35"/>
                  <a:pt x="0" y="27"/>
                  <a:pt x="0" y="17"/>
                </a:cubicBezTo>
                <a:cubicBezTo>
                  <a:pt x="0" y="7"/>
                  <a:pt x="8" y="0"/>
                  <a:pt x="18" y="0"/>
                </a:cubicBezTo>
                <a:cubicBezTo>
                  <a:pt x="28" y="0"/>
                  <a:pt x="36" y="7"/>
                  <a:pt x="36" y="17"/>
                </a:cubicBezTo>
                <a:cubicBezTo>
                  <a:pt x="36" y="27"/>
                  <a:pt x="28" y="35"/>
                  <a:pt x="18" y="35"/>
                </a:cubicBezTo>
                <a:close/>
                <a:moveTo>
                  <a:pt x="18" y="4"/>
                </a:moveTo>
                <a:cubicBezTo>
                  <a:pt x="11" y="4"/>
                  <a:pt x="4" y="10"/>
                  <a:pt x="4" y="17"/>
                </a:cubicBezTo>
                <a:cubicBezTo>
                  <a:pt x="4" y="25"/>
                  <a:pt x="11" y="31"/>
                  <a:pt x="18" y="31"/>
                </a:cubicBezTo>
                <a:cubicBezTo>
                  <a:pt x="26" y="31"/>
                  <a:pt x="32" y="25"/>
                  <a:pt x="32" y="17"/>
                </a:cubicBezTo>
                <a:cubicBezTo>
                  <a:pt x="32" y="10"/>
                  <a:pt x="26" y="4"/>
                  <a:pt x="18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50" name="组合 149"/>
          <p:cNvGrpSpPr/>
          <p:nvPr/>
        </p:nvGrpSpPr>
        <p:grpSpPr>
          <a:xfrm>
            <a:off x="10009188" y="3254376"/>
            <a:ext cx="379413" cy="354012"/>
            <a:chOff x="10009188" y="3254376"/>
            <a:chExt cx="379413" cy="354012"/>
          </a:xfrm>
          <a:solidFill>
            <a:schemeClr val="bg1">
              <a:lumMod val="50000"/>
            </a:schemeClr>
          </a:solidFill>
        </p:grpSpPr>
        <p:sp>
          <p:nvSpPr>
            <p:cNvPr id="151" name="Freeform 115"/>
            <p:cNvSpPr>
              <a:spLocks/>
            </p:cNvSpPr>
            <p:nvPr/>
          </p:nvSpPr>
          <p:spPr bwMode="auto">
            <a:xfrm>
              <a:off x="10134601" y="3287713"/>
              <a:ext cx="254000" cy="19050"/>
            </a:xfrm>
            <a:custGeom>
              <a:avLst/>
              <a:gdLst>
                <a:gd name="T0" fmla="*/ 1 w 107"/>
                <a:gd name="T1" fmla="*/ 4 h 8"/>
                <a:gd name="T2" fmla="*/ 0 w 107"/>
                <a:gd name="T3" fmla="*/ 8 h 8"/>
                <a:gd name="T4" fmla="*/ 103 w 107"/>
                <a:gd name="T5" fmla="*/ 8 h 8"/>
                <a:gd name="T6" fmla="*/ 107 w 107"/>
                <a:gd name="T7" fmla="*/ 4 h 8"/>
                <a:gd name="T8" fmla="*/ 103 w 107"/>
                <a:gd name="T9" fmla="*/ 0 h 8"/>
                <a:gd name="T10" fmla="*/ 0 w 107"/>
                <a:gd name="T11" fmla="*/ 0 h 8"/>
                <a:gd name="T12" fmla="*/ 1 w 107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7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103" y="8"/>
                    <a:pt x="103" y="8"/>
                    <a:pt x="103" y="8"/>
                  </a:cubicBezTo>
                  <a:cubicBezTo>
                    <a:pt x="105" y="8"/>
                    <a:pt x="107" y="7"/>
                    <a:pt x="107" y="4"/>
                  </a:cubicBezTo>
                  <a:cubicBezTo>
                    <a:pt x="107" y="2"/>
                    <a:pt x="105" y="0"/>
                    <a:pt x="1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2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2" name="Freeform 116"/>
            <p:cNvSpPr>
              <a:spLocks/>
            </p:cNvSpPr>
            <p:nvPr/>
          </p:nvSpPr>
          <p:spPr bwMode="auto">
            <a:xfrm>
              <a:off x="10009188" y="3287713"/>
              <a:ext cx="53975" cy="19050"/>
            </a:xfrm>
            <a:custGeom>
              <a:avLst/>
              <a:gdLst>
                <a:gd name="T0" fmla="*/ 22 w 23"/>
                <a:gd name="T1" fmla="*/ 4 h 8"/>
                <a:gd name="T2" fmla="*/ 23 w 23"/>
                <a:gd name="T3" fmla="*/ 0 h 8"/>
                <a:gd name="T4" fmla="*/ 4 w 23"/>
                <a:gd name="T5" fmla="*/ 0 h 8"/>
                <a:gd name="T6" fmla="*/ 0 w 23"/>
                <a:gd name="T7" fmla="*/ 4 h 8"/>
                <a:gd name="T8" fmla="*/ 4 w 23"/>
                <a:gd name="T9" fmla="*/ 8 h 8"/>
                <a:gd name="T10" fmla="*/ 23 w 23"/>
                <a:gd name="T11" fmla="*/ 8 h 8"/>
                <a:gd name="T12" fmla="*/ 22 w 23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8">
                  <a:moveTo>
                    <a:pt x="22" y="4"/>
                  </a:moveTo>
                  <a:cubicBezTo>
                    <a:pt x="22" y="3"/>
                    <a:pt x="23" y="2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2" y="6"/>
                    <a:pt x="2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3" name="Freeform 117"/>
            <p:cNvSpPr>
              <a:spLocks/>
            </p:cNvSpPr>
            <p:nvPr/>
          </p:nvSpPr>
          <p:spPr bwMode="auto">
            <a:xfrm>
              <a:off x="10320338" y="3422651"/>
              <a:ext cx="68263" cy="19050"/>
            </a:xfrm>
            <a:custGeom>
              <a:avLst/>
              <a:gdLst>
                <a:gd name="T0" fmla="*/ 1 w 29"/>
                <a:gd name="T1" fmla="*/ 4 h 8"/>
                <a:gd name="T2" fmla="*/ 0 w 29"/>
                <a:gd name="T3" fmla="*/ 8 h 8"/>
                <a:gd name="T4" fmla="*/ 25 w 29"/>
                <a:gd name="T5" fmla="*/ 8 h 8"/>
                <a:gd name="T6" fmla="*/ 29 w 29"/>
                <a:gd name="T7" fmla="*/ 4 h 8"/>
                <a:gd name="T8" fmla="*/ 25 w 29"/>
                <a:gd name="T9" fmla="*/ 0 h 8"/>
                <a:gd name="T10" fmla="*/ 0 w 29"/>
                <a:gd name="T11" fmla="*/ 0 h 8"/>
                <a:gd name="T12" fmla="*/ 1 w 29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" h="8">
                  <a:moveTo>
                    <a:pt x="1" y="4"/>
                  </a:moveTo>
                  <a:cubicBezTo>
                    <a:pt x="1" y="5"/>
                    <a:pt x="0" y="6"/>
                    <a:pt x="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7" y="8"/>
                    <a:pt x="29" y="6"/>
                    <a:pt x="29" y="4"/>
                  </a:cubicBezTo>
                  <a:cubicBezTo>
                    <a:pt x="29" y="2"/>
                    <a:pt x="27" y="0"/>
                    <a:pt x="2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1" y="2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4" name="Freeform 118"/>
            <p:cNvSpPr>
              <a:spLocks/>
            </p:cNvSpPr>
            <p:nvPr/>
          </p:nvSpPr>
          <p:spPr bwMode="auto">
            <a:xfrm>
              <a:off x="10009188" y="3422651"/>
              <a:ext cx="239713" cy="19050"/>
            </a:xfrm>
            <a:custGeom>
              <a:avLst/>
              <a:gdLst>
                <a:gd name="T0" fmla="*/ 100 w 101"/>
                <a:gd name="T1" fmla="*/ 4 h 8"/>
                <a:gd name="T2" fmla="*/ 101 w 101"/>
                <a:gd name="T3" fmla="*/ 0 h 8"/>
                <a:gd name="T4" fmla="*/ 4 w 101"/>
                <a:gd name="T5" fmla="*/ 0 h 8"/>
                <a:gd name="T6" fmla="*/ 0 w 101"/>
                <a:gd name="T7" fmla="*/ 4 h 8"/>
                <a:gd name="T8" fmla="*/ 4 w 101"/>
                <a:gd name="T9" fmla="*/ 8 h 8"/>
                <a:gd name="T10" fmla="*/ 101 w 101"/>
                <a:gd name="T11" fmla="*/ 8 h 8"/>
                <a:gd name="T12" fmla="*/ 100 w 101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1" h="8">
                  <a:moveTo>
                    <a:pt x="100" y="4"/>
                  </a:moveTo>
                  <a:cubicBezTo>
                    <a:pt x="100" y="2"/>
                    <a:pt x="100" y="1"/>
                    <a:pt x="101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01" y="8"/>
                    <a:pt x="101" y="8"/>
                    <a:pt x="101" y="8"/>
                  </a:cubicBezTo>
                  <a:cubicBezTo>
                    <a:pt x="100" y="6"/>
                    <a:pt x="100" y="5"/>
                    <a:pt x="10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5" name="Freeform 119"/>
            <p:cNvSpPr>
              <a:spLocks/>
            </p:cNvSpPr>
            <p:nvPr/>
          </p:nvSpPr>
          <p:spPr bwMode="auto">
            <a:xfrm>
              <a:off x="10186988" y="3556001"/>
              <a:ext cx="201613" cy="19050"/>
            </a:xfrm>
            <a:custGeom>
              <a:avLst/>
              <a:gdLst>
                <a:gd name="T0" fmla="*/ 1 w 85"/>
                <a:gd name="T1" fmla="*/ 4 h 8"/>
                <a:gd name="T2" fmla="*/ 0 w 85"/>
                <a:gd name="T3" fmla="*/ 8 h 8"/>
                <a:gd name="T4" fmla="*/ 81 w 85"/>
                <a:gd name="T5" fmla="*/ 8 h 8"/>
                <a:gd name="T6" fmla="*/ 85 w 85"/>
                <a:gd name="T7" fmla="*/ 4 h 8"/>
                <a:gd name="T8" fmla="*/ 81 w 85"/>
                <a:gd name="T9" fmla="*/ 0 h 8"/>
                <a:gd name="T10" fmla="*/ 0 w 85"/>
                <a:gd name="T11" fmla="*/ 0 h 8"/>
                <a:gd name="T12" fmla="*/ 1 w 8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5" h="8">
                  <a:moveTo>
                    <a:pt x="1" y="4"/>
                  </a:moveTo>
                  <a:cubicBezTo>
                    <a:pt x="1" y="6"/>
                    <a:pt x="1" y="7"/>
                    <a:pt x="0" y="8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83" y="8"/>
                    <a:pt x="85" y="6"/>
                    <a:pt x="85" y="4"/>
                  </a:cubicBezTo>
                  <a:cubicBezTo>
                    <a:pt x="85" y="2"/>
                    <a:pt x="83" y="0"/>
                    <a:pt x="8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1"/>
                    <a:pt x="1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6" name="Freeform 120"/>
            <p:cNvSpPr>
              <a:spLocks/>
            </p:cNvSpPr>
            <p:nvPr/>
          </p:nvSpPr>
          <p:spPr bwMode="auto">
            <a:xfrm>
              <a:off x="10009188" y="3556001"/>
              <a:ext cx="106363" cy="19050"/>
            </a:xfrm>
            <a:custGeom>
              <a:avLst/>
              <a:gdLst>
                <a:gd name="T0" fmla="*/ 44 w 45"/>
                <a:gd name="T1" fmla="*/ 4 h 8"/>
                <a:gd name="T2" fmla="*/ 45 w 45"/>
                <a:gd name="T3" fmla="*/ 0 h 8"/>
                <a:gd name="T4" fmla="*/ 4 w 45"/>
                <a:gd name="T5" fmla="*/ 0 h 8"/>
                <a:gd name="T6" fmla="*/ 0 w 45"/>
                <a:gd name="T7" fmla="*/ 4 h 8"/>
                <a:gd name="T8" fmla="*/ 4 w 45"/>
                <a:gd name="T9" fmla="*/ 8 h 8"/>
                <a:gd name="T10" fmla="*/ 45 w 45"/>
                <a:gd name="T11" fmla="*/ 8 h 8"/>
                <a:gd name="T12" fmla="*/ 44 w 45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8">
                  <a:moveTo>
                    <a:pt x="44" y="4"/>
                  </a:moveTo>
                  <a:cubicBezTo>
                    <a:pt x="44" y="3"/>
                    <a:pt x="45" y="1"/>
                    <a:pt x="4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5" y="7"/>
                    <a:pt x="44" y="6"/>
                    <a:pt x="44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7" name="Freeform 121"/>
            <p:cNvSpPr>
              <a:spLocks noEditPoints="1"/>
            </p:cNvSpPr>
            <p:nvPr/>
          </p:nvSpPr>
          <p:spPr bwMode="auto">
            <a:xfrm>
              <a:off x="10056813" y="3254376"/>
              <a:ext cx="85725" cy="857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8" name="Freeform 122"/>
            <p:cNvSpPr>
              <a:spLocks noEditPoints="1"/>
            </p:cNvSpPr>
            <p:nvPr/>
          </p:nvSpPr>
          <p:spPr bwMode="auto">
            <a:xfrm>
              <a:off x="10242551" y="3389313"/>
              <a:ext cx="84138" cy="84138"/>
            </a:xfrm>
            <a:custGeom>
              <a:avLst/>
              <a:gdLst>
                <a:gd name="T0" fmla="*/ 18 w 36"/>
                <a:gd name="T1" fmla="*/ 35 h 35"/>
                <a:gd name="T2" fmla="*/ 0 w 36"/>
                <a:gd name="T3" fmla="*/ 18 h 35"/>
                <a:gd name="T4" fmla="*/ 18 w 36"/>
                <a:gd name="T5" fmla="*/ 0 h 35"/>
                <a:gd name="T6" fmla="*/ 36 w 36"/>
                <a:gd name="T7" fmla="*/ 18 h 35"/>
                <a:gd name="T8" fmla="*/ 18 w 36"/>
                <a:gd name="T9" fmla="*/ 35 h 35"/>
                <a:gd name="T10" fmla="*/ 18 w 36"/>
                <a:gd name="T11" fmla="*/ 4 h 35"/>
                <a:gd name="T12" fmla="*/ 4 w 36"/>
                <a:gd name="T13" fmla="*/ 18 h 35"/>
                <a:gd name="T14" fmla="*/ 18 w 36"/>
                <a:gd name="T15" fmla="*/ 31 h 35"/>
                <a:gd name="T16" fmla="*/ 32 w 36"/>
                <a:gd name="T17" fmla="*/ 18 h 35"/>
                <a:gd name="T18" fmla="*/ 18 w 36"/>
                <a:gd name="T19" fmla="*/ 4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5">
                  <a:moveTo>
                    <a:pt x="18" y="35"/>
                  </a:moveTo>
                  <a:cubicBezTo>
                    <a:pt x="8" y="35"/>
                    <a:pt x="0" y="27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7"/>
                    <a:pt x="28" y="35"/>
                    <a:pt x="18" y="35"/>
                  </a:cubicBezTo>
                  <a:close/>
                  <a:moveTo>
                    <a:pt x="18" y="4"/>
                  </a:moveTo>
                  <a:cubicBezTo>
                    <a:pt x="10" y="4"/>
                    <a:pt x="4" y="10"/>
                    <a:pt x="4" y="18"/>
                  </a:cubicBezTo>
                  <a:cubicBezTo>
                    <a:pt x="4" y="25"/>
                    <a:pt x="10" y="31"/>
                    <a:pt x="18" y="31"/>
                  </a:cubicBezTo>
                  <a:cubicBezTo>
                    <a:pt x="25" y="31"/>
                    <a:pt x="32" y="25"/>
                    <a:pt x="32" y="18"/>
                  </a:cubicBezTo>
                  <a:cubicBezTo>
                    <a:pt x="32" y="10"/>
                    <a:pt x="25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59" name="Freeform 123"/>
            <p:cNvSpPr>
              <a:spLocks noEditPoints="1"/>
            </p:cNvSpPr>
            <p:nvPr/>
          </p:nvSpPr>
          <p:spPr bwMode="auto">
            <a:xfrm>
              <a:off x="10109201" y="3522663"/>
              <a:ext cx="85725" cy="85725"/>
            </a:xfrm>
            <a:custGeom>
              <a:avLst/>
              <a:gdLst>
                <a:gd name="T0" fmla="*/ 18 w 36"/>
                <a:gd name="T1" fmla="*/ 36 h 36"/>
                <a:gd name="T2" fmla="*/ 0 w 36"/>
                <a:gd name="T3" fmla="*/ 18 h 36"/>
                <a:gd name="T4" fmla="*/ 18 w 36"/>
                <a:gd name="T5" fmla="*/ 0 h 36"/>
                <a:gd name="T6" fmla="*/ 36 w 36"/>
                <a:gd name="T7" fmla="*/ 18 h 36"/>
                <a:gd name="T8" fmla="*/ 18 w 36"/>
                <a:gd name="T9" fmla="*/ 36 h 36"/>
                <a:gd name="T10" fmla="*/ 18 w 36"/>
                <a:gd name="T11" fmla="*/ 4 h 36"/>
                <a:gd name="T12" fmla="*/ 4 w 36"/>
                <a:gd name="T13" fmla="*/ 18 h 36"/>
                <a:gd name="T14" fmla="*/ 18 w 36"/>
                <a:gd name="T15" fmla="*/ 32 h 36"/>
                <a:gd name="T16" fmla="*/ 32 w 36"/>
                <a:gd name="T17" fmla="*/ 18 h 36"/>
                <a:gd name="T18" fmla="*/ 18 w 36"/>
                <a:gd name="T19" fmla="*/ 4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6" h="36">
                  <a:moveTo>
                    <a:pt x="18" y="36"/>
                  </a:moveTo>
                  <a:cubicBezTo>
                    <a:pt x="8" y="36"/>
                    <a:pt x="0" y="28"/>
                    <a:pt x="0" y="18"/>
                  </a:cubicBezTo>
                  <a:cubicBezTo>
                    <a:pt x="0" y="8"/>
                    <a:pt x="8" y="0"/>
                    <a:pt x="18" y="0"/>
                  </a:cubicBezTo>
                  <a:cubicBezTo>
                    <a:pt x="28" y="0"/>
                    <a:pt x="36" y="8"/>
                    <a:pt x="36" y="18"/>
                  </a:cubicBezTo>
                  <a:cubicBezTo>
                    <a:pt x="36" y="28"/>
                    <a:pt x="28" y="36"/>
                    <a:pt x="18" y="36"/>
                  </a:cubicBezTo>
                  <a:close/>
                  <a:moveTo>
                    <a:pt x="18" y="4"/>
                  </a:moveTo>
                  <a:cubicBezTo>
                    <a:pt x="11" y="4"/>
                    <a:pt x="4" y="10"/>
                    <a:pt x="4" y="18"/>
                  </a:cubicBezTo>
                  <a:cubicBezTo>
                    <a:pt x="4" y="26"/>
                    <a:pt x="11" y="32"/>
                    <a:pt x="18" y="32"/>
                  </a:cubicBezTo>
                  <a:cubicBezTo>
                    <a:pt x="26" y="32"/>
                    <a:pt x="32" y="26"/>
                    <a:pt x="32" y="18"/>
                  </a:cubicBezTo>
                  <a:cubicBezTo>
                    <a:pt x="32" y="10"/>
                    <a:pt x="26" y="4"/>
                    <a:pt x="1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60" name="Freeform 124"/>
          <p:cNvSpPr>
            <a:spLocks/>
          </p:cNvSpPr>
          <p:nvPr/>
        </p:nvSpPr>
        <p:spPr bwMode="auto">
          <a:xfrm>
            <a:off x="9066213" y="3211513"/>
            <a:ext cx="454025" cy="427038"/>
          </a:xfrm>
          <a:custGeom>
            <a:avLst/>
            <a:gdLst>
              <a:gd name="T0" fmla="*/ 177 w 192"/>
              <a:gd name="T1" fmla="*/ 15 h 180"/>
              <a:gd name="T2" fmla="*/ 122 w 192"/>
              <a:gd name="T3" fmla="*/ 15 h 180"/>
              <a:gd name="T4" fmla="*/ 85 w 192"/>
              <a:gd name="T5" fmla="*/ 52 h 180"/>
              <a:gd name="T6" fmla="*/ 24 w 192"/>
              <a:gd name="T7" fmla="*/ 114 h 180"/>
              <a:gd name="T8" fmla="*/ 11 w 192"/>
              <a:gd name="T9" fmla="*/ 126 h 180"/>
              <a:gd name="T10" fmla="*/ 11 w 192"/>
              <a:gd name="T11" fmla="*/ 168 h 180"/>
              <a:gd name="T12" fmla="*/ 53 w 192"/>
              <a:gd name="T13" fmla="*/ 168 h 180"/>
              <a:gd name="T14" fmla="*/ 103 w 192"/>
              <a:gd name="T15" fmla="*/ 118 h 180"/>
              <a:gd name="T16" fmla="*/ 127 w 192"/>
              <a:gd name="T17" fmla="*/ 94 h 180"/>
              <a:gd name="T18" fmla="*/ 151 w 192"/>
              <a:gd name="T19" fmla="*/ 70 h 180"/>
              <a:gd name="T20" fmla="*/ 151 w 192"/>
              <a:gd name="T21" fmla="*/ 41 h 180"/>
              <a:gd name="T22" fmla="*/ 122 w 192"/>
              <a:gd name="T23" fmla="*/ 41 h 180"/>
              <a:gd name="T24" fmla="*/ 50 w 192"/>
              <a:gd name="T25" fmla="*/ 113 h 180"/>
              <a:gd name="T26" fmla="*/ 55 w 192"/>
              <a:gd name="T27" fmla="*/ 118 h 180"/>
              <a:gd name="T28" fmla="*/ 127 w 192"/>
              <a:gd name="T29" fmla="*/ 46 h 180"/>
              <a:gd name="T30" fmla="*/ 137 w 192"/>
              <a:gd name="T31" fmla="*/ 42 h 180"/>
              <a:gd name="T32" fmla="*/ 146 w 192"/>
              <a:gd name="T33" fmla="*/ 46 h 180"/>
              <a:gd name="T34" fmla="*/ 150 w 192"/>
              <a:gd name="T35" fmla="*/ 56 h 180"/>
              <a:gd name="T36" fmla="*/ 146 w 192"/>
              <a:gd name="T37" fmla="*/ 65 h 180"/>
              <a:gd name="T38" fmla="*/ 122 w 192"/>
              <a:gd name="T39" fmla="*/ 89 h 180"/>
              <a:gd name="T40" fmla="*/ 98 w 192"/>
              <a:gd name="T41" fmla="*/ 113 h 180"/>
              <a:gd name="T42" fmla="*/ 48 w 192"/>
              <a:gd name="T43" fmla="*/ 163 h 180"/>
              <a:gd name="T44" fmla="*/ 32 w 192"/>
              <a:gd name="T45" fmla="*/ 170 h 180"/>
              <a:gd name="T46" fmla="*/ 16 w 192"/>
              <a:gd name="T47" fmla="*/ 163 h 180"/>
              <a:gd name="T48" fmla="*/ 9 w 192"/>
              <a:gd name="T49" fmla="*/ 147 h 180"/>
              <a:gd name="T50" fmla="*/ 16 w 192"/>
              <a:gd name="T51" fmla="*/ 131 h 180"/>
              <a:gd name="T52" fmla="*/ 28 w 192"/>
              <a:gd name="T53" fmla="*/ 119 h 180"/>
              <a:gd name="T54" fmla="*/ 90 w 192"/>
              <a:gd name="T55" fmla="*/ 57 h 180"/>
              <a:gd name="T56" fmla="*/ 127 w 192"/>
              <a:gd name="T57" fmla="*/ 20 h 180"/>
              <a:gd name="T58" fmla="*/ 149 w 192"/>
              <a:gd name="T59" fmla="*/ 11 h 180"/>
              <a:gd name="T60" fmla="*/ 172 w 192"/>
              <a:gd name="T61" fmla="*/ 20 h 180"/>
              <a:gd name="T62" fmla="*/ 181 w 192"/>
              <a:gd name="T63" fmla="*/ 42 h 180"/>
              <a:gd name="T64" fmla="*/ 172 w 192"/>
              <a:gd name="T65" fmla="*/ 64 h 180"/>
              <a:gd name="T66" fmla="*/ 86 w 192"/>
              <a:gd name="T67" fmla="*/ 150 h 180"/>
              <a:gd name="T68" fmla="*/ 91 w 192"/>
              <a:gd name="T69" fmla="*/ 155 h 180"/>
              <a:gd name="T70" fmla="*/ 177 w 192"/>
              <a:gd name="T71" fmla="*/ 69 h 180"/>
              <a:gd name="T72" fmla="*/ 177 w 192"/>
              <a:gd name="T73" fmla="*/ 15 h 1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92" h="180">
                <a:moveTo>
                  <a:pt x="177" y="15"/>
                </a:moveTo>
                <a:cubicBezTo>
                  <a:pt x="162" y="0"/>
                  <a:pt x="137" y="0"/>
                  <a:pt x="122" y="15"/>
                </a:cubicBezTo>
                <a:cubicBezTo>
                  <a:pt x="85" y="52"/>
                  <a:pt x="85" y="52"/>
                  <a:pt x="85" y="52"/>
                </a:cubicBezTo>
                <a:cubicBezTo>
                  <a:pt x="24" y="114"/>
                  <a:pt x="24" y="114"/>
                  <a:pt x="24" y="114"/>
                </a:cubicBezTo>
                <a:cubicBezTo>
                  <a:pt x="11" y="126"/>
                  <a:pt x="11" y="126"/>
                  <a:pt x="11" y="126"/>
                </a:cubicBezTo>
                <a:cubicBezTo>
                  <a:pt x="0" y="138"/>
                  <a:pt x="0" y="157"/>
                  <a:pt x="11" y="168"/>
                </a:cubicBezTo>
                <a:cubicBezTo>
                  <a:pt x="23" y="180"/>
                  <a:pt x="42" y="180"/>
                  <a:pt x="53" y="168"/>
                </a:cubicBezTo>
                <a:cubicBezTo>
                  <a:pt x="103" y="118"/>
                  <a:pt x="103" y="118"/>
                  <a:pt x="103" y="118"/>
                </a:cubicBezTo>
                <a:cubicBezTo>
                  <a:pt x="127" y="94"/>
                  <a:pt x="127" y="94"/>
                  <a:pt x="127" y="94"/>
                </a:cubicBezTo>
                <a:cubicBezTo>
                  <a:pt x="151" y="70"/>
                  <a:pt x="151" y="70"/>
                  <a:pt x="151" y="70"/>
                </a:cubicBezTo>
                <a:cubicBezTo>
                  <a:pt x="159" y="62"/>
                  <a:pt x="159" y="49"/>
                  <a:pt x="151" y="41"/>
                </a:cubicBezTo>
                <a:cubicBezTo>
                  <a:pt x="143" y="33"/>
                  <a:pt x="130" y="33"/>
                  <a:pt x="122" y="41"/>
                </a:cubicBezTo>
                <a:cubicBezTo>
                  <a:pt x="50" y="113"/>
                  <a:pt x="50" y="113"/>
                  <a:pt x="50" y="113"/>
                </a:cubicBezTo>
                <a:cubicBezTo>
                  <a:pt x="55" y="118"/>
                  <a:pt x="55" y="118"/>
                  <a:pt x="55" y="118"/>
                </a:cubicBezTo>
                <a:cubicBezTo>
                  <a:pt x="127" y="46"/>
                  <a:pt x="127" y="46"/>
                  <a:pt x="127" y="46"/>
                </a:cubicBezTo>
                <a:cubicBezTo>
                  <a:pt x="130" y="44"/>
                  <a:pt x="133" y="42"/>
                  <a:pt x="137" y="42"/>
                </a:cubicBezTo>
                <a:cubicBezTo>
                  <a:pt x="140" y="42"/>
                  <a:pt x="143" y="44"/>
                  <a:pt x="146" y="46"/>
                </a:cubicBezTo>
                <a:cubicBezTo>
                  <a:pt x="149" y="49"/>
                  <a:pt x="150" y="52"/>
                  <a:pt x="150" y="56"/>
                </a:cubicBezTo>
                <a:cubicBezTo>
                  <a:pt x="150" y="59"/>
                  <a:pt x="149" y="63"/>
                  <a:pt x="146" y="65"/>
                </a:cubicBezTo>
                <a:cubicBezTo>
                  <a:pt x="122" y="89"/>
                  <a:pt x="122" y="89"/>
                  <a:pt x="122" y="89"/>
                </a:cubicBezTo>
                <a:cubicBezTo>
                  <a:pt x="98" y="113"/>
                  <a:pt x="98" y="113"/>
                  <a:pt x="98" y="113"/>
                </a:cubicBezTo>
                <a:cubicBezTo>
                  <a:pt x="48" y="163"/>
                  <a:pt x="48" y="163"/>
                  <a:pt x="48" y="163"/>
                </a:cubicBezTo>
                <a:cubicBezTo>
                  <a:pt x="44" y="168"/>
                  <a:pt x="38" y="170"/>
                  <a:pt x="32" y="170"/>
                </a:cubicBezTo>
                <a:cubicBezTo>
                  <a:pt x="26" y="170"/>
                  <a:pt x="21" y="168"/>
                  <a:pt x="16" y="163"/>
                </a:cubicBezTo>
                <a:cubicBezTo>
                  <a:pt x="12" y="159"/>
                  <a:pt x="9" y="153"/>
                  <a:pt x="9" y="147"/>
                </a:cubicBezTo>
                <a:cubicBezTo>
                  <a:pt x="9" y="141"/>
                  <a:pt x="12" y="136"/>
                  <a:pt x="16" y="131"/>
                </a:cubicBezTo>
                <a:cubicBezTo>
                  <a:pt x="28" y="119"/>
                  <a:pt x="28" y="119"/>
                  <a:pt x="28" y="119"/>
                </a:cubicBezTo>
                <a:cubicBezTo>
                  <a:pt x="90" y="57"/>
                  <a:pt x="90" y="57"/>
                  <a:pt x="90" y="57"/>
                </a:cubicBezTo>
                <a:cubicBezTo>
                  <a:pt x="127" y="20"/>
                  <a:pt x="127" y="20"/>
                  <a:pt x="127" y="20"/>
                </a:cubicBezTo>
                <a:cubicBezTo>
                  <a:pt x="133" y="14"/>
                  <a:pt x="141" y="11"/>
                  <a:pt x="149" y="11"/>
                </a:cubicBezTo>
                <a:cubicBezTo>
                  <a:pt x="157" y="11"/>
                  <a:pt x="166" y="14"/>
                  <a:pt x="172" y="20"/>
                </a:cubicBezTo>
                <a:cubicBezTo>
                  <a:pt x="178" y="26"/>
                  <a:pt x="181" y="34"/>
                  <a:pt x="181" y="42"/>
                </a:cubicBezTo>
                <a:cubicBezTo>
                  <a:pt x="181" y="50"/>
                  <a:pt x="178" y="58"/>
                  <a:pt x="172" y="64"/>
                </a:cubicBezTo>
                <a:cubicBezTo>
                  <a:pt x="86" y="150"/>
                  <a:pt x="86" y="150"/>
                  <a:pt x="86" y="150"/>
                </a:cubicBezTo>
                <a:cubicBezTo>
                  <a:pt x="91" y="155"/>
                  <a:pt x="91" y="155"/>
                  <a:pt x="91" y="155"/>
                </a:cubicBezTo>
                <a:cubicBezTo>
                  <a:pt x="177" y="69"/>
                  <a:pt x="177" y="69"/>
                  <a:pt x="177" y="69"/>
                </a:cubicBezTo>
                <a:cubicBezTo>
                  <a:pt x="192" y="54"/>
                  <a:pt x="192" y="30"/>
                  <a:pt x="177" y="1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61" name="组合 160"/>
          <p:cNvGrpSpPr/>
          <p:nvPr/>
        </p:nvGrpSpPr>
        <p:grpSpPr>
          <a:xfrm>
            <a:off x="6383338" y="3238501"/>
            <a:ext cx="339725" cy="371475"/>
            <a:chOff x="6383338" y="3238501"/>
            <a:chExt cx="339725" cy="371475"/>
          </a:xfrm>
          <a:solidFill>
            <a:schemeClr val="bg1">
              <a:lumMod val="50000"/>
            </a:schemeClr>
          </a:solidFill>
        </p:grpSpPr>
        <p:sp>
          <p:nvSpPr>
            <p:cNvPr id="162" name="Freeform 125"/>
            <p:cNvSpPr>
              <a:spLocks noEditPoints="1"/>
            </p:cNvSpPr>
            <p:nvPr/>
          </p:nvSpPr>
          <p:spPr bwMode="auto">
            <a:xfrm>
              <a:off x="6383338" y="3541713"/>
              <a:ext cx="339725" cy="68263"/>
            </a:xfrm>
            <a:custGeom>
              <a:avLst/>
              <a:gdLst>
                <a:gd name="T0" fmla="*/ 128 w 143"/>
                <a:gd name="T1" fmla="*/ 29 h 29"/>
                <a:gd name="T2" fmla="*/ 14 w 143"/>
                <a:gd name="T3" fmla="*/ 29 h 29"/>
                <a:gd name="T4" fmla="*/ 0 w 143"/>
                <a:gd name="T5" fmla="*/ 15 h 29"/>
                <a:gd name="T6" fmla="*/ 14 w 143"/>
                <a:gd name="T7" fmla="*/ 0 h 29"/>
                <a:gd name="T8" fmla="*/ 54 w 143"/>
                <a:gd name="T9" fmla="*/ 0 h 29"/>
                <a:gd name="T10" fmla="*/ 58 w 143"/>
                <a:gd name="T11" fmla="*/ 7 h 29"/>
                <a:gd name="T12" fmla="*/ 71 w 143"/>
                <a:gd name="T13" fmla="*/ 16 h 29"/>
                <a:gd name="T14" fmla="*/ 84 w 143"/>
                <a:gd name="T15" fmla="*/ 7 h 29"/>
                <a:gd name="T16" fmla="*/ 88 w 143"/>
                <a:gd name="T17" fmla="*/ 0 h 29"/>
                <a:gd name="T18" fmla="*/ 128 w 143"/>
                <a:gd name="T19" fmla="*/ 0 h 29"/>
                <a:gd name="T20" fmla="*/ 143 w 143"/>
                <a:gd name="T21" fmla="*/ 15 h 29"/>
                <a:gd name="T22" fmla="*/ 128 w 143"/>
                <a:gd name="T23" fmla="*/ 29 h 29"/>
                <a:gd name="T24" fmla="*/ 14 w 143"/>
                <a:gd name="T25" fmla="*/ 4 h 29"/>
                <a:gd name="T26" fmla="*/ 4 w 143"/>
                <a:gd name="T27" fmla="*/ 15 h 29"/>
                <a:gd name="T28" fmla="*/ 14 w 143"/>
                <a:gd name="T29" fmla="*/ 25 h 29"/>
                <a:gd name="T30" fmla="*/ 128 w 143"/>
                <a:gd name="T31" fmla="*/ 25 h 29"/>
                <a:gd name="T32" fmla="*/ 139 w 143"/>
                <a:gd name="T33" fmla="*/ 15 h 29"/>
                <a:gd name="T34" fmla="*/ 128 w 143"/>
                <a:gd name="T35" fmla="*/ 4 h 29"/>
                <a:gd name="T36" fmla="*/ 91 w 143"/>
                <a:gd name="T37" fmla="*/ 4 h 29"/>
                <a:gd name="T38" fmla="*/ 88 w 143"/>
                <a:gd name="T39" fmla="*/ 9 h 29"/>
                <a:gd name="T40" fmla="*/ 71 w 143"/>
                <a:gd name="T41" fmla="*/ 20 h 29"/>
                <a:gd name="T42" fmla="*/ 55 w 143"/>
                <a:gd name="T43" fmla="*/ 9 h 29"/>
                <a:gd name="T44" fmla="*/ 52 w 143"/>
                <a:gd name="T45" fmla="*/ 4 h 29"/>
                <a:gd name="T46" fmla="*/ 14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8" y="29"/>
                  </a:moveTo>
                  <a:cubicBezTo>
                    <a:pt x="14" y="29"/>
                    <a:pt x="14" y="29"/>
                    <a:pt x="14" y="29"/>
                  </a:cubicBezTo>
                  <a:cubicBezTo>
                    <a:pt x="6" y="29"/>
                    <a:pt x="0" y="23"/>
                    <a:pt x="0" y="15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58" y="7"/>
                    <a:pt x="58" y="7"/>
                    <a:pt x="58" y="7"/>
                  </a:cubicBezTo>
                  <a:cubicBezTo>
                    <a:pt x="61" y="13"/>
                    <a:pt x="66" y="16"/>
                    <a:pt x="71" y="16"/>
                  </a:cubicBezTo>
                  <a:cubicBezTo>
                    <a:pt x="76" y="16"/>
                    <a:pt x="81" y="13"/>
                    <a:pt x="84" y="7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28" y="0"/>
                    <a:pt x="128" y="0"/>
                    <a:pt x="128" y="0"/>
                  </a:cubicBezTo>
                  <a:cubicBezTo>
                    <a:pt x="136" y="0"/>
                    <a:pt x="143" y="6"/>
                    <a:pt x="143" y="15"/>
                  </a:cubicBezTo>
                  <a:cubicBezTo>
                    <a:pt x="143" y="23"/>
                    <a:pt x="136" y="29"/>
                    <a:pt x="128" y="29"/>
                  </a:cubicBezTo>
                  <a:close/>
                  <a:moveTo>
                    <a:pt x="14" y="4"/>
                  </a:moveTo>
                  <a:cubicBezTo>
                    <a:pt x="8" y="4"/>
                    <a:pt x="4" y="9"/>
                    <a:pt x="4" y="15"/>
                  </a:cubicBezTo>
                  <a:cubicBezTo>
                    <a:pt x="4" y="20"/>
                    <a:pt x="8" y="25"/>
                    <a:pt x="14" y="25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34" y="25"/>
                    <a:pt x="139" y="20"/>
                    <a:pt x="139" y="15"/>
                  </a:cubicBezTo>
                  <a:cubicBezTo>
                    <a:pt x="139" y="9"/>
                    <a:pt x="134" y="4"/>
                    <a:pt x="128" y="4"/>
                  </a:cubicBezTo>
                  <a:cubicBezTo>
                    <a:pt x="91" y="4"/>
                    <a:pt x="91" y="4"/>
                    <a:pt x="91" y="4"/>
                  </a:cubicBezTo>
                  <a:cubicBezTo>
                    <a:pt x="88" y="9"/>
                    <a:pt x="88" y="9"/>
                    <a:pt x="88" y="9"/>
                  </a:cubicBezTo>
                  <a:cubicBezTo>
                    <a:pt x="84" y="16"/>
                    <a:pt x="78" y="20"/>
                    <a:pt x="71" y="20"/>
                  </a:cubicBezTo>
                  <a:cubicBezTo>
                    <a:pt x="65" y="20"/>
                    <a:pt x="59" y="16"/>
                    <a:pt x="55" y="9"/>
                  </a:cubicBezTo>
                  <a:cubicBezTo>
                    <a:pt x="52" y="4"/>
                    <a:pt x="52" y="4"/>
                    <a:pt x="52" y="4"/>
                  </a:cubicBezTo>
                  <a:lnTo>
                    <a:pt x="1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3" name="Freeform 126"/>
            <p:cNvSpPr>
              <a:spLocks noEditPoints="1"/>
            </p:cNvSpPr>
            <p:nvPr/>
          </p:nvSpPr>
          <p:spPr bwMode="auto">
            <a:xfrm>
              <a:off x="6438901" y="3238501"/>
              <a:ext cx="227013" cy="303213"/>
            </a:xfrm>
            <a:custGeom>
              <a:avLst/>
              <a:gdLst>
                <a:gd name="T0" fmla="*/ 48 w 96"/>
                <a:gd name="T1" fmla="*/ 128 h 128"/>
                <a:gd name="T2" fmla="*/ 38 w 96"/>
                <a:gd name="T3" fmla="*/ 122 h 128"/>
                <a:gd name="T4" fmla="*/ 3 w 96"/>
                <a:gd name="T5" fmla="*/ 60 h 128"/>
                <a:gd name="T6" fmla="*/ 2 w 96"/>
                <a:gd name="T7" fmla="*/ 48 h 128"/>
                <a:gd name="T8" fmla="*/ 13 w 96"/>
                <a:gd name="T9" fmla="*/ 43 h 128"/>
                <a:gd name="T10" fmla="*/ 23 w 96"/>
                <a:gd name="T11" fmla="*/ 43 h 128"/>
                <a:gd name="T12" fmla="*/ 23 w 96"/>
                <a:gd name="T13" fmla="*/ 18 h 128"/>
                <a:gd name="T14" fmla="*/ 41 w 96"/>
                <a:gd name="T15" fmla="*/ 0 h 128"/>
                <a:gd name="T16" fmla="*/ 55 w 96"/>
                <a:gd name="T17" fmla="*/ 0 h 128"/>
                <a:gd name="T18" fmla="*/ 74 w 96"/>
                <a:gd name="T19" fmla="*/ 18 h 128"/>
                <a:gd name="T20" fmla="*/ 74 w 96"/>
                <a:gd name="T21" fmla="*/ 43 h 128"/>
                <a:gd name="T22" fmla="*/ 84 w 96"/>
                <a:gd name="T23" fmla="*/ 43 h 128"/>
                <a:gd name="T24" fmla="*/ 94 w 96"/>
                <a:gd name="T25" fmla="*/ 48 h 128"/>
                <a:gd name="T26" fmla="*/ 93 w 96"/>
                <a:gd name="T27" fmla="*/ 60 h 128"/>
                <a:gd name="T28" fmla="*/ 58 w 96"/>
                <a:gd name="T29" fmla="*/ 122 h 128"/>
                <a:gd name="T30" fmla="*/ 48 w 96"/>
                <a:gd name="T31" fmla="*/ 128 h 128"/>
                <a:gd name="T32" fmla="*/ 13 w 96"/>
                <a:gd name="T33" fmla="*/ 51 h 128"/>
                <a:gd name="T34" fmla="*/ 9 w 96"/>
                <a:gd name="T35" fmla="*/ 52 h 128"/>
                <a:gd name="T36" fmla="*/ 10 w 96"/>
                <a:gd name="T37" fmla="*/ 56 h 128"/>
                <a:gd name="T38" fmla="*/ 45 w 96"/>
                <a:gd name="T39" fmla="*/ 118 h 128"/>
                <a:gd name="T40" fmla="*/ 48 w 96"/>
                <a:gd name="T41" fmla="*/ 120 h 128"/>
                <a:gd name="T42" fmla="*/ 51 w 96"/>
                <a:gd name="T43" fmla="*/ 118 h 128"/>
                <a:gd name="T44" fmla="*/ 87 w 96"/>
                <a:gd name="T45" fmla="*/ 56 h 128"/>
                <a:gd name="T46" fmla="*/ 87 w 96"/>
                <a:gd name="T47" fmla="*/ 52 h 128"/>
                <a:gd name="T48" fmla="*/ 84 w 96"/>
                <a:gd name="T49" fmla="*/ 51 h 128"/>
                <a:gd name="T50" fmla="*/ 66 w 96"/>
                <a:gd name="T51" fmla="*/ 51 h 128"/>
                <a:gd name="T52" fmla="*/ 66 w 96"/>
                <a:gd name="T53" fmla="*/ 18 h 128"/>
                <a:gd name="T54" fmla="*/ 55 w 96"/>
                <a:gd name="T55" fmla="*/ 8 h 128"/>
                <a:gd name="T56" fmla="*/ 41 w 96"/>
                <a:gd name="T57" fmla="*/ 8 h 128"/>
                <a:gd name="T58" fmla="*/ 31 w 96"/>
                <a:gd name="T59" fmla="*/ 18 h 128"/>
                <a:gd name="T60" fmla="*/ 31 w 96"/>
                <a:gd name="T61" fmla="*/ 51 h 128"/>
                <a:gd name="T62" fmla="*/ 13 w 96"/>
                <a:gd name="T63" fmla="*/ 51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48" y="128"/>
                  </a:moveTo>
                  <a:cubicBezTo>
                    <a:pt x="44" y="128"/>
                    <a:pt x="41" y="126"/>
                    <a:pt x="38" y="122"/>
                  </a:cubicBezTo>
                  <a:cubicBezTo>
                    <a:pt x="3" y="60"/>
                    <a:pt x="3" y="60"/>
                    <a:pt x="3" y="60"/>
                  </a:cubicBezTo>
                  <a:cubicBezTo>
                    <a:pt x="1" y="56"/>
                    <a:pt x="0" y="52"/>
                    <a:pt x="2" y="48"/>
                  </a:cubicBezTo>
                  <a:cubicBezTo>
                    <a:pt x="4" y="45"/>
                    <a:pt x="8" y="43"/>
                    <a:pt x="13" y="43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3" y="8"/>
                    <a:pt x="31" y="0"/>
                    <a:pt x="4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65" y="0"/>
                    <a:pt x="74" y="8"/>
                    <a:pt x="74" y="18"/>
                  </a:cubicBezTo>
                  <a:cubicBezTo>
                    <a:pt x="74" y="43"/>
                    <a:pt x="74" y="43"/>
                    <a:pt x="74" y="43"/>
                  </a:cubicBezTo>
                  <a:cubicBezTo>
                    <a:pt x="84" y="43"/>
                    <a:pt x="84" y="43"/>
                    <a:pt x="84" y="43"/>
                  </a:cubicBezTo>
                  <a:cubicBezTo>
                    <a:pt x="88" y="43"/>
                    <a:pt x="92" y="45"/>
                    <a:pt x="94" y="48"/>
                  </a:cubicBezTo>
                  <a:cubicBezTo>
                    <a:pt x="96" y="52"/>
                    <a:pt x="96" y="56"/>
                    <a:pt x="93" y="60"/>
                  </a:cubicBezTo>
                  <a:cubicBezTo>
                    <a:pt x="58" y="122"/>
                    <a:pt x="58" y="122"/>
                    <a:pt x="58" y="122"/>
                  </a:cubicBezTo>
                  <a:cubicBezTo>
                    <a:pt x="56" y="126"/>
                    <a:pt x="52" y="128"/>
                    <a:pt x="48" y="128"/>
                  </a:cubicBezTo>
                  <a:close/>
                  <a:moveTo>
                    <a:pt x="13" y="51"/>
                  </a:moveTo>
                  <a:cubicBezTo>
                    <a:pt x="11" y="51"/>
                    <a:pt x="10" y="52"/>
                    <a:pt x="9" y="52"/>
                  </a:cubicBezTo>
                  <a:cubicBezTo>
                    <a:pt x="9" y="53"/>
                    <a:pt x="9" y="55"/>
                    <a:pt x="10" y="56"/>
                  </a:cubicBezTo>
                  <a:cubicBezTo>
                    <a:pt x="45" y="118"/>
                    <a:pt x="45" y="118"/>
                    <a:pt x="45" y="118"/>
                  </a:cubicBezTo>
                  <a:cubicBezTo>
                    <a:pt x="46" y="119"/>
                    <a:pt x="47" y="120"/>
                    <a:pt x="48" y="120"/>
                  </a:cubicBezTo>
                  <a:cubicBezTo>
                    <a:pt x="49" y="120"/>
                    <a:pt x="50" y="119"/>
                    <a:pt x="51" y="118"/>
                  </a:cubicBezTo>
                  <a:cubicBezTo>
                    <a:pt x="87" y="56"/>
                    <a:pt x="87" y="56"/>
                    <a:pt x="87" y="56"/>
                  </a:cubicBezTo>
                  <a:cubicBezTo>
                    <a:pt x="87" y="55"/>
                    <a:pt x="88" y="53"/>
                    <a:pt x="87" y="52"/>
                  </a:cubicBezTo>
                  <a:cubicBezTo>
                    <a:pt x="87" y="52"/>
                    <a:pt x="85" y="51"/>
                    <a:pt x="84" y="51"/>
                  </a:cubicBezTo>
                  <a:cubicBezTo>
                    <a:pt x="66" y="51"/>
                    <a:pt x="66" y="51"/>
                    <a:pt x="66" y="51"/>
                  </a:cubicBezTo>
                  <a:cubicBezTo>
                    <a:pt x="66" y="18"/>
                    <a:pt x="66" y="18"/>
                    <a:pt x="66" y="18"/>
                  </a:cubicBezTo>
                  <a:cubicBezTo>
                    <a:pt x="66" y="12"/>
                    <a:pt x="61" y="8"/>
                    <a:pt x="55" y="8"/>
                  </a:cubicBezTo>
                  <a:cubicBezTo>
                    <a:pt x="41" y="8"/>
                    <a:pt x="41" y="8"/>
                    <a:pt x="41" y="8"/>
                  </a:cubicBezTo>
                  <a:cubicBezTo>
                    <a:pt x="36" y="8"/>
                    <a:pt x="31" y="12"/>
                    <a:pt x="31" y="18"/>
                  </a:cubicBezTo>
                  <a:cubicBezTo>
                    <a:pt x="31" y="51"/>
                    <a:pt x="31" y="51"/>
                    <a:pt x="31" y="51"/>
                  </a:cubicBezTo>
                  <a:lnTo>
                    <a:pt x="13" y="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4" name="组合 163"/>
          <p:cNvGrpSpPr/>
          <p:nvPr/>
        </p:nvGrpSpPr>
        <p:grpSpPr>
          <a:xfrm>
            <a:off x="7294563" y="3238501"/>
            <a:ext cx="339725" cy="371475"/>
            <a:chOff x="7294563" y="3238501"/>
            <a:chExt cx="339725" cy="371475"/>
          </a:xfrm>
          <a:solidFill>
            <a:schemeClr val="bg1">
              <a:lumMod val="50000"/>
            </a:schemeClr>
          </a:solidFill>
        </p:grpSpPr>
        <p:sp>
          <p:nvSpPr>
            <p:cNvPr id="165" name="Freeform 127"/>
            <p:cNvSpPr>
              <a:spLocks noEditPoints="1"/>
            </p:cNvSpPr>
            <p:nvPr/>
          </p:nvSpPr>
          <p:spPr bwMode="auto">
            <a:xfrm>
              <a:off x="7294563" y="3541713"/>
              <a:ext cx="339725" cy="68263"/>
            </a:xfrm>
            <a:custGeom>
              <a:avLst/>
              <a:gdLst>
                <a:gd name="T0" fmla="*/ 129 w 143"/>
                <a:gd name="T1" fmla="*/ 29 h 29"/>
                <a:gd name="T2" fmla="*/ 15 w 143"/>
                <a:gd name="T3" fmla="*/ 29 h 29"/>
                <a:gd name="T4" fmla="*/ 0 w 143"/>
                <a:gd name="T5" fmla="*/ 15 h 29"/>
                <a:gd name="T6" fmla="*/ 15 w 143"/>
                <a:gd name="T7" fmla="*/ 0 h 29"/>
                <a:gd name="T8" fmla="*/ 44 w 143"/>
                <a:gd name="T9" fmla="*/ 0 h 29"/>
                <a:gd name="T10" fmla="*/ 44 w 143"/>
                <a:gd name="T11" fmla="*/ 1 h 29"/>
                <a:gd name="T12" fmla="*/ 65 w 143"/>
                <a:gd name="T13" fmla="*/ 16 h 29"/>
                <a:gd name="T14" fmla="*/ 79 w 143"/>
                <a:gd name="T15" fmla="*/ 16 h 29"/>
                <a:gd name="T16" fmla="*/ 99 w 143"/>
                <a:gd name="T17" fmla="*/ 1 h 29"/>
                <a:gd name="T18" fmla="*/ 100 w 143"/>
                <a:gd name="T19" fmla="*/ 0 h 29"/>
                <a:gd name="T20" fmla="*/ 129 w 143"/>
                <a:gd name="T21" fmla="*/ 0 h 29"/>
                <a:gd name="T22" fmla="*/ 143 w 143"/>
                <a:gd name="T23" fmla="*/ 15 h 29"/>
                <a:gd name="T24" fmla="*/ 129 w 143"/>
                <a:gd name="T25" fmla="*/ 29 h 29"/>
                <a:gd name="T26" fmla="*/ 15 w 143"/>
                <a:gd name="T27" fmla="*/ 4 h 29"/>
                <a:gd name="T28" fmla="*/ 4 w 143"/>
                <a:gd name="T29" fmla="*/ 15 h 29"/>
                <a:gd name="T30" fmla="*/ 15 w 143"/>
                <a:gd name="T31" fmla="*/ 25 h 29"/>
                <a:gd name="T32" fmla="*/ 129 w 143"/>
                <a:gd name="T33" fmla="*/ 25 h 29"/>
                <a:gd name="T34" fmla="*/ 139 w 143"/>
                <a:gd name="T35" fmla="*/ 15 h 29"/>
                <a:gd name="T36" fmla="*/ 129 w 143"/>
                <a:gd name="T37" fmla="*/ 4 h 29"/>
                <a:gd name="T38" fmla="*/ 102 w 143"/>
                <a:gd name="T39" fmla="*/ 4 h 29"/>
                <a:gd name="T40" fmla="*/ 79 w 143"/>
                <a:gd name="T41" fmla="*/ 20 h 29"/>
                <a:gd name="T42" fmla="*/ 65 w 143"/>
                <a:gd name="T43" fmla="*/ 20 h 29"/>
                <a:gd name="T44" fmla="*/ 41 w 143"/>
                <a:gd name="T45" fmla="*/ 4 h 29"/>
                <a:gd name="T46" fmla="*/ 15 w 143"/>
                <a:gd name="T47" fmla="*/ 4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43" h="29">
                  <a:moveTo>
                    <a:pt x="129" y="29"/>
                  </a:moveTo>
                  <a:cubicBezTo>
                    <a:pt x="15" y="29"/>
                    <a:pt x="15" y="29"/>
                    <a:pt x="15" y="29"/>
                  </a:cubicBezTo>
                  <a:cubicBezTo>
                    <a:pt x="7" y="29"/>
                    <a:pt x="0" y="23"/>
                    <a:pt x="0" y="15"/>
                  </a:cubicBezTo>
                  <a:cubicBezTo>
                    <a:pt x="0" y="6"/>
                    <a:pt x="7" y="0"/>
                    <a:pt x="15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4" y="1"/>
                    <a:pt x="44" y="1"/>
                    <a:pt x="44" y="1"/>
                  </a:cubicBezTo>
                  <a:cubicBezTo>
                    <a:pt x="47" y="10"/>
                    <a:pt x="56" y="16"/>
                    <a:pt x="65" y="16"/>
                  </a:cubicBezTo>
                  <a:cubicBezTo>
                    <a:pt x="79" y="16"/>
                    <a:pt x="79" y="16"/>
                    <a:pt x="79" y="16"/>
                  </a:cubicBezTo>
                  <a:cubicBezTo>
                    <a:pt x="88" y="16"/>
                    <a:pt x="96" y="10"/>
                    <a:pt x="99" y="1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129" y="0"/>
                    <a:pt x="129" y="0"/>
                    <a:pt x="129" y="0"/>
                  </a:cubicBezTo>
                  <a:cubicBezTo>
                    <a:pt x="137" y="0"/>
                    <a:pt x="143" y="6"/>
                    <a:pt x="143" y="15"/>
                  </a:cubicBezTo>
                  <a:cubicBezTo>
                    <a:pt x="143" y="23"/>
                    <a:pt x="137" y="29"/>
                    <a:pt x="129" y="29"/>
                  </a:cubicBezTo>
                  <a:close/>
                  <a:moveTo>
                    <a:pt x="15" y="4"/>
                  </a:moveTo>
                  <a:cubicBezTo>
                    <a:pt x="9" y="4"/>
                    <a:pt x="4" y="9"/>
                    <a:pt x="4" y="15"/>
                  </a:cubicBezTo>
                  <a:cubicBezTo>
                    <a:pt x="4" y="20"/>
                    <a:pt x="9" y="25"/>
                    <a:pt x="15" y="25"/>
                  </a:cubicBezTo>
                  <a:cubicBezTo>
                    <a:pt x="129" y="25"/>
                    <a:pt x="129" y="25"/>
                    <a:pt x="129" y="25"/>
                  </a:cubicBezTo>
                  <a:cubicBezTo>
                    <a:pt x="135" y="25"/>
                    <a:pt x="139" y="20"/>
                    <a:pt x="139" y="15"/>
                  </a:cubicBezTo>
                  <a:cubicBezTo>
                    <a:pt x="139" y="9"/>
                    <a:pt x="135" y="4"/>
                    <a:pt x="129" y="4"/>
                  </a:cubicBezTo>
                  <a:cubicBezTo>
                    <a:pt x="102" y="4"/>
                    <a:pt x="102" y="4"/>
                    <a:pt x="102" y="4"/>
                  </a:cubicBezTo>
                  <a:cubicBezTo>
                    <a:pt x="98" y="13"/>
                    <a:pt x="89" y="20"/>
                    <a:pt x="79" y="20"/>
                  </a:cubicBezTo>
                  <a:cubicBezTo>
                    <a:pt x="65" y="20"/>
                    <a:pt x="65" y="20"/>
                    <a:pt x="65" y="20"/>
                  </a:cubicBezTo>
                  <a:cubicBezTo>
                    <a:pt x="54" y="20"/>
                    <a:pt x="45" y="13"/>
                    <a:pt x="41" y="4"/>
                  </a:cubicBezTo>
                  <a:lnTo>
                    <a:pt x="15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6" name="Freeform 128"/>
            <p:cNvSpPr>
              <a:spLocks noEditPoints="1"/>
            </p:cNvSpPr>
            <p:nvPr/>
          </p:nvSpPr>
          <p:spPr bwMode="auto">
            <a:xfrm>
              <a:off x="7351713" y="3238501"/>
              <a:ext cx="227013" cy="303213"/>
            </a:xfrm>
            <a:custGeom>
              <a:avLst/>
              <a:gdLst>
                <a:gd name="T0" fmla="*/ 55 w 96"/>
                <a:gd name="T1" fmla="*/ 128 h 128"/>
                <a:gd name="T2" fmla="*/ 41 w 96"/>
                <a:gd name="T3" fmla="*/ 128 h 128"/>
                <a:gd name="T4" fmla="*/ 22 w 96"/>
                <a:gd name="T5" fmla="*/ 110 h 128"/>
                <a:gd name="T6" fmla="*/ 22 w 96"/>
                <a:gd name="T7" fmla="*/ 85 h 128"/>
                <a:gd name="T8" fmla="*/ 12 w 96"/>
                <a:gd name="T9" fmla="*/ 85 h 128"/>
                <a:gd name="T10" fmla="*/ 2 w 96"/>
                <a:gd name="T11" fmla="*/ 79 h 128"/>
                <a:gd name="T12" fmla="*/ 3 w 96"/>
                <a:gd name="T13" fmla="*/ 68 h 128"/>
                <a:gd name="T14" fmla="*/ 38 w 96"/>
                <a:gd name="T15" fmla="*/ 6 h 128"/>
                <a:gd name="T16" fmla="*/ 48 w 96"/>
                <a:gd name="T17" fmla="*/ 0 h 128"/>
                <a:gd name="T18" fmla="*/ 58 w 96"/>
                <a:gd name="T19" fmla="*/ 6 h 128"/>
                <a:gd name="T20" fmla="*/ 93 w 96"/>
                <a:gd name="T21" fmla="*/ 68 h 128"/>
                <a:gd name="T22" fmla="*/ 94 w 96"/>
                <a:gd name="T23" fmla="*/ 79 h 128"/>
                <a:gd name="T24" fmla="*/ 83 w 96"/>
                <a:gd name="T25" fmla="*/ 85 h 128"/>
                <a:gd name="T26" fmla="*/ 73 w 96"/>
                <a:gd name="T27" fmla="*/ 85 h 128"/>
                <a:gd name="T28" fmla="*/ 73 w 96"/>
                <a:gd name="T29" fmla="*/ 110 h 128"/>
                <a:gd name="T30" fmla="*/ 55 w 96"/>
                <a:gd name="T31" fmla="*/ 128 h 128"/>
                <a:gd name="T32" fmla="*/ 48 w 96"/>
                <a:gd name="T33" fmla="*/ 8 h 128"/>
                <a:gd name="T34" fmla="*/ 45 w 96"/>
                <a:gd name="T35" fmla="*/ 10 h 128"/>
                <a:gd name="T36" fmla="*/ 9 w 96"/>
                <a:gd name="T37" fmla="*/ 72 h 128"/>
                <a:gd name="T38" fmla="*/ 9 w 96"/>
                <a:gd name="T39" fmla="*/ 75 h 128"/>
                <a:gd name="T40" fmla="*/ 12 w 96"/>
                <a:gd name="T41" fmla="*/ 77 h 128"/>
                <a:gd name="T42" fmla="*/ 30 w 96"/>
                <a:gd name="T43" fmla="*/ 77 h 128"/>
                <a:gd name="T44" fmla="*/ 30 w 96"/>
                <a:gd name="T45" fmla="*/ 110 h 128"/>
                <a:gd name="T46" fmla="*/ 41 w 96"/>
                <a:gd name="T47" fmla="*/ 120 h 128"/>
                <a:gd name="T48" fmla="*/ 55 w 96"/>
                <a:gd name="T49" fmla="*/ 120 h 128"/>
                <a:gd name="T50" fmla="*/ 65 w 96"/>
                <a:gd name="T51" fmla="*/ 110 h 128"/>
                <a:gd name="T52" fmla="*/ 65 w 96"/>
                <a:gd name="T53" fmla="*/ 77 h 128"/>
                <a:gd name="T54" fmla="*/ 83 w 96"/>
                <a:gd name="T55" fmla="*/ 77 h 128"/>
                <a:gd name="T56" fmla="*/ 87 w 96"/>
                <a:gd name="T57" fmla="*/ 75 h 128"/>
                <a:gd name="T58" fmla="*/ 86 w 96"/>
                <a:gd name="T59" fmla="*/ 72 h 128"/>
                <a:gd name="T60" fmla="*/ 51 w 96"/>
                <a:gd name="T61" fmla="*/ 10 h 128"/>
                <a:gd name="T62" fmla="*/ 48 w 96"/>
                <a:gd name="T63" fmla="*/ 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96" h="128">
                  <a:moveTo>
                    <a:pt x="55" y="128"/>
                  </a:moveTo>
                  <a:cubicBezTo>
                    <a:pt x="41" y="128"/>
                    <a:pt x="41" y="128"/>
                    <a:pt x="41" y="128"/>
                  </a:cubicBezTo>
                  <a:cubicBezTo>
                    <a:pt x="31" y="128"/>
                    <a:pt x="22" y="120"/>
                    <a:pt x="22" y="110"/>
                  </a:cubicBezTo>
                  <a:cubicBezTo>
                    <a:pt x="22" y="85"/>
                    <a:pt x="22" y="85"/>
                    <a:pt x="22" y="85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8" y="85"/>
                    <a:pt x="4" y="83"/>
                    <a:pt x="2" y="79"/>
                  </a:cubicBezTo>
                  <a:cubicBezTo>
                    <a:pt x="0" y="76"/>
                    <a:pt x="0" y="72"/>
                    <a:pt x="3" y="68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2"/>
                    <a:pt x="44" y="0"/>
                    <a:pt x="48" y="0"/>
                  </a:cubicBezTo>
                  <a:cubicBezTo>
                    <a:pt x="52" y="0"/>
                    <a:pt x="55" y="2"/>
                    <a:pt x="58" y="6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5" y="72"/>
                    <a:pt x="96" y="76"/>
                    <a:pt x="94" y="79"/>
                  </a:cubicBezTo>
                  <a:cubicBezTo>
                    <a:pt x="92" y="83"/>
                    <a:pt x="88" y="85"/>
                    <a:pt x="83" y="85"/>
                  </a:cubicBezTo>
                  <a:cubicBezTo>
                    <a:pt x="73" y="85"/>
                    <a:pt x="73" y="85"/>
                    <a:pt x="73" y="85"/>
                  </a:cubicBezTo>
                  <a:cubicBezTo>
                    <a:pt x="73" y="110"/>
                    <a:pt x="73" y="110"/>
                    <a:pt x="73" y="110"/>
                  </a:cubicBezTo>
                  <a:cubicBezTo>
                    <a:pt x="73" y="120"/>
                    <a:pt x="65" y="128"/>
                    <a:pt x="55" y="128"/>
                  </a:cubicBezTo>
                  <a:close/>
                  <a:moveTo>
                    <a:pt x="48" y="8"/>
                  </a:moveTo>
                  <a:cubicBezTo>
                    <a:pt x="47" y="8"/>
                    <a:pt x="46" y="9"/>
                    <a:pt x="45" y="10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9" y="73"/>
                    <a:pt x="8" y="75"/>
                    <a:pt x="9" y="75"/>
                  </a:cubicBezTo>
                  <a:cubicBezTo>
                    <a:pt x="9" y="76"/>
                    <a:pt x="11" y="77"/>
                    <a:pt x="12" y="77"/>
                  </a:cubicBezTo>
                  <a:cubicBezTo>
                    <a:pt x="30" y="77"/>
                    <a:pt x="30" y="77"/>
                    <a:pt x="30" y="77"/>
                  </a:cubicBezTo>
                  <a:cubicBezTo>
                    <a:pt x="30" y="110"/>
                    <a:pt x="30" y="110"/>
                    <a:pt x="30" y="110"/>
                  </a:cubicBezTo>
                  <a:cubicBezTo>
                    <a:pt x="30" y="116"/>
                    <a:pt x="35" y="120"/>
                    <a:pt x="41" y="120"/>
                  </a:cubicBezTo>
                  <a:cubicBezTo>
                    <a:pt x="55" y="120"/>
                    <a:pt x="55" y="120"/>
                    <a:pt x="55" y="120"/>
                  </a:cubicBezTo>
                  <a:cubicBezTo>
                    <a:pt x="60" y="120"/>
                    <a:pt x="65" y="116"/>
                    <a:pt x="65" y="110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83" y="77"/>
                    <a:pt x="83" y="77"/>
                    <a:pt x="83" y="77"/>
                  </a:cubicBezTo>
                  <a:cubicBezTo>
                    <a:pt x="85" y="77"/>
                    <a:pt x="86" y="76"/>
                    <a:pt x="87" y="75"/>
                  </a:cubicBezTo>
                  <a:cubicBezTo>
                    <a:pt x="87" y="75"/>
                    <a:pt x="87" y="73"/>
                    <a:pt x="86" y="72"/>
                  </a:cubicBezTo>
                  <a:cubicBezTo>
                    <a:pt x="51" y="10"/>
                    <a:pt x="51" y="10"/>
                    <a:pt x="51" y="10"/>
                  </a:cubicBezTo>
                  <a:cubicBezTo>
                    <a:pt x="50" y="9"/>
                    <a:pt x="49" y="8"/>
                    <a:pt x="48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167" name="组合 166"/>
          <p:cNvGrpSpPr/>
          <p:nvPr/>
        </p:nvGrpSpPr>
        <p:grpSpPr>
          <a:xfrm>
            <a:off x="5445126" y="3225801"/>
            <a:ext cx="412750" cy="403225"/>
            <a:chOff x="5445126" y="3225801"/>
            <a:chExt cx="412750" cy="403225"/>
          </a:xfrm>
          <a:solidFill>
            <a:schemeClr val="bg1">
              <a:lumMod val="50000"/>
            </a:schemeClr>
          </a:solidFill>
        </p:grpSpPr>
        <p:sp>
          <p:nvSpPr>
            <p:cNvPr id="168" name="Freeform 129"/>
            <p:cNvSpPr>
              <a:spLocks noEditPoints="1"/>
            </p:cNvSpPr>
            <p:nvPr/>
          </p:nvSpPr>
          <p:spPr bwMode="auto">
            <a:xfrm>
              <a:off x="5656263" y="3449638"/>
              <a:ext cx="201613" cy="179388"/>
            </a:xfrm>
            <a:custGeom>
              <a:avLst/>
              <a:gdLst>
                <a:gd name="T0" fmla="*/ 60 w 85"/>
                <a:gd name="T1" fmla="*/ 76 h 76"/>
                <a:gd name="T2" fmla="*/ 60 w 85"/>
                <a:gd name="T3" fmla="*/ 76 h 76"/>
                <a:gd name="T4" fmla="*/ 52 w 85"/>
                <a:gd name="T5" fmla="*/ 73 h 76"/>
                <a:gd name="T6" fmla="*/ 0 w 85"/>
                <a:gd name="T7" fmla="*/ 22 h 76"/>
                <a:gd name="T8" fmla="*/ 13 w 85"/>
                <a:gd name="T9" fmla="*/ 9 h 76"/>
                <a:gd name="T10" fmla="*/ 30 w 85"/>
                <a:gd name="T11" fmla="*/ 1 h 76"/>
                <a:gd name="T12" fmla="*/ 33 w 85"/>
                <a:gd name="T13" fmla="*/ 0 h 76"/>
                <a:gd name="T14" fmla="*/ 79 w 85"/>
                <a:gd name="T15" fmla="*/ 46 h 76"/>
                <a:gd name="T16" fmla="*/ 74 w 85"/>
                <a:gd name="T17" fmla="*/ 69 h 76"/>
                <a:gd name="T18" fmla="*/ 60 w 85"/>
                <a:gd name="T19" fmla="*/ 76 h 76"/>
                <a:gd name="T20" fmla="*/ 58 w 85"/>
                <a:gd name="T21" fmla="*/ 68 h 76"/>
                <a:gd name="T22" fmla="*/ 60 w 85"/>
                <a:gd name="T23" fmla="*/ 68 h 76"/>
                <a:gd name="T24" fmla="*/ 68 w 85"/>
                <a:gd name="T25" fmla="*/ 63 h 76"/>
                <a:gd name="T26" fmla="*/ 73 w 85"/>
                <a:gd name="T27" fmla="*/ 52 h 76"/>
                <a:gd name="T28" fmla="*/ 30 w 85"/>
                <a:gd name="T29" fmla="*/ 9 h 76"/>
                <a:gd name="T30" fmla="*/ 18 w 85"/>
                <a:gd name="T31" fmla="*/ 14 h 76"/>
                <a:gd name="T32" fmla="*/ 11 w 85"/>
                <a:gd name="T33" fmla="*/ 21 h 76"/>
                <a:gd name="T34" fmla="*/ 58 w 85"/>
                <a:gd name="T35" fmla="*/ 68 h 76"/>
                <a:gd name="T36" fmla="*/ 58 w 85"/>
                <a:gd name="T37" fmla="*/ 68 h 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76">
                  <a:moveTo>
                    <a:pt x="60" y="76"/>
                  </a:moveTo>
                  <a:cubicBezTo>
                    <a:pt x="60" y="76"/>
                    <a:pt x="60" y="76"/>
                    <a:pt x="60" y="76"/>
                  </a:cubicBezTo>
                  <a:cubicBezTo>
                    <a:pt x="55" y="76"/>
                    <a:pt x="52" y="74"/>
                    <a:pt x="52" y="73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14" y="8"/>
                    <a:pt x="17" y="5"/>
                    <a:pt x="30" y="1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79" y="46"/>
                    <a:pt x="79" y="46"/>
                    <a:pt x="79" y="46"/>
                  </a:cubicBezTo>
                  <a:cubicBezTo>
                    <a:pt x="82" y="49"/>
                    <a:pt x="85" y="58"/>
                    <a:pt x="74" y="69"/>
                  </a:cubicBezTo>
                  <a:cubicBezTo>
                    <a:pt x="69" y="74"/>
                    <a:pt x="64" y="76"/>
                    <a:pt x="60" y="76"/>
                  </a:cubicBezTo>
                  <a:close/>
                  <a:moveTo>
                    <a:pt x="58" y="68"/>
                  </a:moveTo>
                  <a:cubicBezTo>
                    <a:pt x="58" y="68"/>
                    <a:pt x="58" y="68"/>
                    <a:pt x="60" y="68"/>
                  </a:cubicBezTo>
                  <a:cubicBezTo>
                    <a:pt x="62" y="68"/>
                    <a:pt x="65" y="66"/>
                    <a:pt x="68" y="63"/>
                  </a:cubicBezTo>
                  <a:cubicBezTo>
                    <a:pt x="76" y="56"/>
                    <a:pt x="73" y="52"/>
                    <a:pt x="73" y="52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1" y="12"/>
                    <a:pt x="19" y="14"/>
                    <a:pt x="18" y="14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58" y="68"/>
                    <a:pt x="58" y="68"/>
                    <a:pt x="58" y="68"/>
                  </a:cubicBezTo>
                  <a:cubicBezTo>
                    <a:pt x="58" y="68"/>
                    <a:pt x="58" y="68"/>
                    <a:pt x="58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69" name="Freeform 130"/>
            <p:cNvSpPr>
              <a:spLocks noEditPoints="1"/>
            </p:cNvSpPr>
            <p:nvPr/>
          </p:nvSpPr>
          <p:spPr bwMode="auto">
            <a:xfrm>
              <a:off x="5445126" y="3225801"/>
              <a:ext cx="192088" cy="190500"/>
            </a:xfrm>
            <a:custGeom>
              <a:avLst/>
              <a:gdLst>
                <a:gd name="T0" fmla="*/ 65 w 81"/>
                <a:gd name="T1" fmla="*/ 80 h 80"/>
                <a:gd name="T2" fmla="*/ 32 w 81"/>
                <a:gd name="T3" fmla="*/ 47 h 80"/>
                <a:gd name="T4" fmla="*/ 18 w 81"/>
                <a:gd name="T5" fmla="*/ 41 h 80"/>
                <a:gd name="T6" fmla="*/ 0 w 81"/>
                <a:gd name="T7" fmla="*/ 15 h 80"/>
                <a:gd name="T8" fmla="*/ 15 w 81"/>
                <a:gd name="T9" fmla="*/ 0 h 80"/>
                <a:gd name="T10" fmla="*/ 42 w 81"/>
                <a:gd name="T11" fmla="*/ 17 h 80"/>
                <a:gd name="T12" fmla="*/ 48 w 81"/>
                <a:gd name="T13" fmla="*/ 31 h 80"/>
                <a:gd name="T14" fmla="*/ 81 w 81"/>
                <a:gd name="T15" fmla="*/ 64 h 80"/>
                <a:gd name="T16" fmla="*/ 79 w 81"/>
                <a:gd name="T17" fmla="*/ 67 h 80"/>
                <a:gd name="T18" fmla="*/ 74 w 81"/>
                <a:gd name="T19" fmla="*/ 72 h 80"/>
                <a:gd name="T20" fmla="*/ 74 w 81"/>
                <a:gd name="T21" fmla="*/ 73 h 80"/>
                <a:gd name="T22" fmla="*/ 65 w 81"/>
                <a:gd name="T23" fmla="*/ 80 h 80"/>
                <a:gd name="T24" fmla="*/ 23 w 81"/>
                <a:gd name="T25" fmla="*/ 35 h 80"/>
                <a:gd name="T26" fmla="*/ 36 w 81"/>
                <a:gd name="T27" fmla="*/ 41 h 80"/>
                <a:gd name="T28" fmla="*/ 65 w 81"/>
                <a:gd name="T29" fmla="*/ 70 h 80"/>
                <a:gd name="T30" fmla="*/ 69 w 81"/>
                <a:gd name="T31" fmla="*/ 66 h 80"/>
                <a:gd name="T32" fmla="*/ 70 w 81"/>
                <a:gd name="T33" fmla="*/ 65 h 80"/>
                <a:gd name="T34" fmla="*/ 41 w 81"/>
                <a:gd name="T35" fmla="*/ 36 h 80"/>
                <a:gd name="T36" fmla="*/ 35 w 81"/>
                <a:gd name="T37" fmla="*/ 22 h 80"/>
                <a:gd name="T38" fmla="*/ 16 w 81"/>
                <a:gd name="T39" fmla="*/ 10 h 80"/>
                <a:gd name="T40" fmla="*/ 11 w 81"/>
                <a:gd name="T41" fmla="*/ 16 h 80"/>
                <a:gd name="T42" fmla="*/ 23 w 81"/>
                <a:gd name="T43" fmla="*/ 35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1" h="80">
                  <a:moveTo>
                    <a:pt x="65" y="80"/>
                  </a:moveTo>
                  <a:cubicBezTo>
                    <a:pt x="32" y="47"/>
                    <a:pt x="32" y="47"/>
                    <a:pt x="32" y="47"/>
                  </a:cubicBezTo>
                  <a:cubicBezTo>
                    <a:pt x="18" y="41"/>
                    <a:pt x="18" y="41"/>
                    <a:pt x="18" y="41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42" y="17"/>
                    <a:pt x="42" y="17"/>
                    <a:pt x="42" y="17"/>
                  </a:cubicBezTo>
                  <a:cubicBezTo>
                    <a:pt x="48" y="31"/>
                    <a:pt x="48" y="31"/>
                    <a:pt x="48" y="31"/>
                  </a:cubicBezTo>
                  <a:cubicBezTo>
                    <a:pt x="81" y="64"/>
                    <a:pt x="81" y="64"/>
                    <a:pt x="81" y="64"/>
                  </a:cubicBezTo>
                  <a:cubicBezTo>
                    <a:pt x="79" y="67"/>
                    <a:pt x="79" y="67"/>
                    <a:pt x="79" y="67"/>
                  </a:cubicBezTo>
                  <a:cubicBezTo>
                    <a:pt x="77" y="69"/>
                    <a:pt x="76" y="71"/>
                    <a:pt x="74" y="72"/>
                  </a:cubicBezTo>
                  <a:cubicBezTo>
                    <a:pt x="74" y="73"/>
                    <a:pt x="74" y="73"/>
                    <a:pt x="74" y="73"/>
                  </a:cubicBezTo>
                  <a:lnTo>
                    <a:pt x="65" y="80"/>
                  </a:lnTo>
                  <a:close/>
                  <a:moveTo>
                    <a:pt x="23" y="35"/>
                  </a:moveTo>
                  <a:cubicBezTo>
                    <a:pt x="36" y="41"/>
                    <a:pt x="36" y="41"/>
                    <a:pt x="36" y="41"/>
                  </a:cubicBezTo>
                  <a:cubicBezTo>
                    <a:pt x="65" y="70"/>
                    <a:pt x="65" y="70"/>
                    <a:pt x="65" y="70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0" y="65"/>
                    <a:pt x="70" y="65"/>
                  </a:cubicBezTo>
                  <a:cubicBezTo>
                    <a:pt x="41" y="36"/>
                    <a:pt x="41" y="36"/>
                    <a:pt x="41" y="36"/>
                  </a:cubicBezTo>
                  <a:cubicBezTo>
                    <a:pt x="35" y="22"/>
                    <a:pt x="35" y="22"/>
                    <a:pt x="35" y="22"/>
                  </a:cubicBezTo>
                  <a:cubicBezTo>
                    <a:pt x="16" y="10"/>
                    <a:pt x="16" y="10"/>
                    <a:pt x="16" y="10"/>
                  </a:cubicBezTo>
                  <a:cubicBezTo>
                    <a:pt x="11" y="16"/>
                    <a:pt x="11" y="16"/>
                    <a:pt x="11" y="16"/>
                  </a:cubicBezTo>
                  <a:lnTo>
                    <a:pt x="23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0" name="Freeform 131"/>
            <p:cNvSpPr>
              <a:spLocks noEditPoints="1"/>
            </p:cNvSpPr>
            <p:nvPr/>
          </p:nvSpPr>
          <p:spPr bwMode="auto">
            <a:xfrm>
              <a:off x="5453063" y="3252788"/>
              <a:ext cx="376238" cy="355600"/>
            </a:xfrm>
            <a:custGeom>
              <a:avLst/>
              <a:gdLst>
                <a:gd name="T0" fmla="*/ 127 w 159"/>
                <a:gd name="T1" fmla="*/ 4 h 150"/>
                <a:gd name="T2" fmla="*/ 140 w 159"/>
                <a:gd name="T3" fmla="*/ 6 h 150"/>
                <a:gd name="T4" fmla="*/ 123 w 159"/>
                <a:gd name="T5" fmla="*/ 13 h 150"/>
                <a:gd name="T6" fmla="*/ 121 w 159"/>
                <a:gd name="T7" fmla="*/ 14 h 150"/>
                <a:gd name="T8" fmla="*/ 121 w 159"/>
                <a:gd name="T9" fmla="*/ 16 h 150"/>
                <a:gd name="T10" fmla="*/ 120 w 159"/>
                <a:gd name="T11" fmla="*/ 23 h 150"/>
                <a:gd name="T12" fmla="*/ 120 w 159"/>
                <a:gd name="T13" fmla="*/ 24 h 150"/>
                <a:gd name="T14" fmla="*/ 120 w 159"/>
                <a:gd name="T15" fmla="*/ 25 h 150"/>
                <a:gd name="T16" fmla="*/ 126 w 159"/>
                <a:gd name="T17" fmla="*/ 39 h 150"/>
                <a:gd name="T18" fmla="*/ 128 w 159"/>
                <a:gd name="T19" fmla="*/ 43 h 150"/>
                <a:gd name="T20" fmla="*/ 131 w 159"/>
                <a:gd name="T21" fmla="*/ 41 h 150"/>
                <a:gd name="T22" fmla="*/ 152 w 159"/>
                <a:gd name="T23" fmla="*/ 32 h 150"/>
                <a:gd name="T24" fmla="*/ 135 w 159"/>
                <a:gd name="T25" fmla="*/ 50 h 150"/>
                <a:gd name="T26" fmla="*/ 132 w 159"/>
                <a:gd name="T27" fmla="*/ 52 h 150"/>
                <a:gd name="T28" fmla="*/ 133 w 159"/>
                <a:gd name="T29" fmla="*/ 56 h 150"/>
                <a:gd name="T30" fmla="*/ 138 w 159"/>
                <a:gd name="T31" fmla="*/ 68 h 150"/>
                <a:gd name="T32" fmla="*/ 90 w 159"/>
                <a:gd name="T33" fmla="*/ 83 h 150"/>
                <a:gd name="T34" fmla="*/ 33 w 159"/>
                <a:gd name="T35" fmla="*/ 142 h 150"/>
                <a:gd name="T36" fmla="*/ 23 w 159"/>
                <a:gd name="T37" fmla="*/ 146 h 150"/>
                <a:gd name="T38" fmla="*/ 15 w 159"/>
                <a:gd name="T39" fmla="*/ 142 h 150"/>
                <a:gd name="T40" fmla="*/ 15 w 159"/>
                <a:gd name="T41" fmla="*/ 123 h 150"/>
                <a:gd name="T42" fmla="*/ 80 w 159"/>
                <a:gd name="T43" fmla="*/ 71 h 150"/>
                <a:gd name="T44" fmla="*/ 80 w 159"/>
                <a:gd name="T45" fmla="*/ 71 h 150"/>
                <a:gd name="T46" fmla="*/ 80 w 159"/>
                <a:gd name="T47" fmla="*/ 70 h 150"/>
                <a:gd name="T48" fmla="*/ 102 w 159"/>
                <a:gd name="T49" fmla="*/ 23 h 150"/>
                <a:gd name="T50" fmla="*/ 104 w 159"/>
                <a:gd name="T51" fmla="*/ 15 h 150"/>
                <a:gd name="T52" fmla="*/ 121 w 159"/>
                <a:gd name="T53" fmla="*/ 4 h 150"/>
                <a:gd name="T54" fmla="*/ 122 w 159"/>
                <a:gd name="T55" fmla="*/ 4 h 150"/>
                <a:gd name="T56" fmla="*/ 127 w 159"/>
                <a:gd name="T57" fmla="*/ 4 h 150"/>
                <a:gd name="T58" fmla="*/ 127 w 159"/>
                <a:gd name="T59" fmla="*/ 4 h 150"/>
                <a:gd name="T60" fmla="*/ 24 w 159"/>
                <a:gd name="T61" fmla="*/ 142 h 150"/>
                <a:gd name="T62" fmla="*/ 31 w 159"/>
                <a:gd name="T63" fmla="*/ 139 h 150"/>
                <a:gd name="T64" fmla="*/ 31 w 159"/>
                <a:gd name="T65" fmla="*/ 125 h 150"/>
                <a:gd name="T66" fmla="*/ 24 w 159"/>
                <a:gd name="T67" fmla="*/ 122 h 150"/>
                <a:gd name="T68" fmla="*/ 17 w 159"/>
                <a:gd name="T69" fmla="*/ 125 h 150"/>
                <a:gd name="T70" fmla="*/ 17 w 159"/>
                <a:gd name="T71" fmla="*/ 139 h 150"/>
                <a:gd name="T72" fmla="*/ 24 w 159"/>
                <a:gd name="T73" fmla="*/ 142 h 150"/>
                <a:gd name="T74" fmla="*/ 127 w 159"/>
                <a:gd name="T75" fmla="*/ 0 h 150"/>
                <a:gd name="T76" fmla="*/ 121 w 159"/>
                <a:gd name="T77" fmla="*/ 0 h 150"/>
                <a:gd name="T78" fmla="*/ 100 w 159"/>
                <a:gd name="T79" fmla="*/ 13 h 150"/>
                <a:gd name="T80" fmla="*/ 77 w 159"/>
                <a:gd name="T81" fmla="*/ 68 h 150"/>
                <a:gd name="T82" fmla="*/ 12 w 159"/>
                <a:gd name="T83" fmla="*/ 120 h 150"/>
                <a:gd name="T84" fmla="*/ 12 w 159"/>
                <a:gd name="T85" fmla="*/ 145 h 150"/>
                <a:gd name="T86" fmla="*/ 23 w 159"/>
                <a:gd name="T87" fmla="*/ 150 h 150"/>
                <a:gd name="T88" fmla="*/ 36 w 159"/>
                <a:gd name="T89" fmla="*/ 145 h 150"/>
                <a:gd name="T90" fmla="*/ 93 w 159"/>
                <a:gd name="T91" fmla="*/ 85 h 150"/>
                <a:gd name="T92" fmla="*/ 144 w 159"/>
                <a:gd name="T93" fmla="*/ 71 h 150"/>
                <a:gd name="T94" fmla="*/ 137 w 159"/>
                <a:gd name="T95" fmla="*/ 54 h 150"/>
                <a:gd name="T96" fmla="*/ 159 w 159"/>
                <a:gd name="T97" fmla="*/ 25 h 150"/>
                <a:gd name="T98" fmla="*/ 130 w 159"/>
                <a:gd name="T99" fmla="*/ 37 h 150"/>
                <a:gd name="T100" fmla="*/ 124 w 159"/>
                <a:gd name="T101" fmla="*/ 24 h 150"/>
                <a:gd name="T102" fmla="*/ 125 w 159"/>
                <a:gd name="T103" fmla="*/ 17 h 150"/>
                <a:gd name="T104" fmla="*/ 149 w 159"/>
                <a:gd name="T105" fmla="*/ 6 h 150"/>
                <a:gd name="T106" fmla="*/ 127 w 159"/>
                <a:gd name="T107" fmla="*/ 0 h 150"/>
                <a:gd name="T108" fmla="*/ 24 w 159"/>
                <a:gd name="T109" fmla="*/ 138 h 150"/>
                <a:gd name="T110" fmla="*/ 20 w 159"/>
                <a:gd name="T111" fmla="*/ 136 h 150"/>
                <a:gd name="T112" fmla="*/ 20 w 159"/>
                <a:gd name="T113" fmla="*/ 128 h 150"/>
                <a:gd name="T114" fmla="*/ 24 w 159"/>
                <a:gd name="T115" fmla="*/ 126 h 150"/>
                <a:gd name="T116" fmla="*/ 29 w 159"/>
                <a:gd name="T117" fmla="*/ 128 h 150"/>
                <a:gd name="T118" fmla="*/ 29 w 159"/>
                <a:gd name="T119" fmla="*/ 136 h 150"/>
                <a:gd name="T120" fmla="*/ 24 w 159"/>
                <a:gd name="T121" fmla="*/ 138 h 1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59" h="150">
                  <a:moveTo>
                    <a:pt x="127" y="4"/>
                  </a:moveTo>
                  <a:cubicBezTo>
                    <a:pt x="132" y="4"/>
                    <a:pt x="136" y="5"/>
                    <a:pt x="140" y="6"/>
                  </a:cubicBezTo>
                  <a:cubicBezTo>
                    <a:pt x="123" y="13"/>
                    <a:pt x="123" y="13"/>
                    <a:pt x="123" y="13"/>
                  </a:cubicBezTo>
                  <a:cubicBezTo>
                    <a:pt x="121" y="14"/>
                    <a:pt x="121" y="14"/>
                    <a:pt x="121" y="14"/>
                  </a:cubicBezTo>
                  <a:cubicBezTo>
                    <a:pt x="121" y="16"/>
                    <a:pt x="121" y="16"/>
                    <a:pt x="121" y="16"/>
                  </a:cubicBezTo>
                  <a:cubicBezTo>
                    <a:pt x="120" y="23"/>
                    <a:pt x="120" y="23"/>
                    <a:pt x="120" y="23"/>
                  </a:cubicBezTo>
                  <a:cubicBezTo>
                    <a:pt x="120" y="24"/>
                    <a:pt x="120" y="24"/>
                    <a:pt x="120" y="24"/>
                  </a:cubicBezTo>
                  <a:cubicBezTo>
                    <a:pt x="120" y="25"/>
                    <a:pt x="120" y="25"/>
                    <a:pt x="120" y="25"/>
                  </a:cubicBezTo>
                  <a:cubicBezTo>
                    <a:pt x="126" y="39"/>
                    <a:pt x="126" y="39"/>
                    <a:pt x="126" y="39"/>
                  </a:cubicBezTo>
                  <a:cubicBezTo>
                    <a:pt x="128" y="43"/>
                    <a:pt x="128" y="43"/>
                    <a:pt x="128" y="43"/>
                  </a:cubicBezTo>
                  <a:cubicBezTo>
                    <a:pt x="131" y="41"/>
                    <a:pt x="131" y="41"/>
                    <a:pt x="131" y="41"/>
                  </a:cubicBezTo>
                  <a:cubicBezTo>
                    <a:pt x="152" y="32"/>
                    <a:pt x="152" y="32"/>
                    <a:pt x="152" y="32"/>
                  </a:cubicBezTo>
                  <a:cubicBezTo>
                    <a:pt x="148" y="38"/>
                    <a:pt x="143" y="46"/>
                    <a:pt x="135" y="50"/>
                  </a:cubicBezTo>
                  <a:cubicBezTo>
                    <a:pt x="132" y="52"/>
                    <a:pt x="132" y="52"/>
                    <a:pt x="132" y="52"/>
                  </a:cubicBezTo>
                  <a:cubicBezTo>
                    <a:pt x="133" y="56"/>
                    <a:pt x="133" y="56"/>
                    <a:pt x="133" y="56"/>
                  </a:cubicBezTo>
                  <a:cubicBezTo>
                    <a:pt x="138" y="68"/>
                    <a:pt x="138" y="68"/>
                    <a:pt x="138" y="68"/>
                  </a:cubicBezTo>
                  <a:cubicBezTo>
                    <a:pt x="126" y="69"/>
                    <a:pt x="98" y="74"/>
                    <a:pt x="90" y="83"/>
                  </a:cubicBezTo>
                  <a:cubicBezTo>
                    <a:pt x="33" y="142"/>
                    <a:pt x="33" y="142"/>
                    <a:pt x="33" y="142"/>
                  </a:cubicBezTo>
                  <a:cubicBezTo>
                    <a:pt x="33" y="142"/>
                    <a:pt x="28" y="146"/>
                    <a:pt x="23" y="146"/>
                  </a:cubicBezTo>
                  <a:cubicBezTo>
                    <a:pt x="20" y="146"/>
                    <a:pt x="17" y="144"/>
                    <a:pt x="15" y="142"/>
                  </a:cubicBezTo>
                  <a:cubicBezTo>
                    <a:pt x="7" y="134"/>
                    <a:pt x="13" y="125"/>
                    <a:pt x="15" y="123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1"/>
                    <a:pt x="80" y="71"/>
                    <a:pt x="80" y="71"/>
                  </a:cubicBezTo>
                  <a:cubicBezTo>
                    <a:pt x="80" y="70"/>
                    <a:pt x="80" y="70"/>
                    <a:pt x="80" y="70"/>
                  </a:cubicBezTo>
                  <a:cubicBezTo>
                    <a:pt x="93" y="58"/>
                    <a:pt x="98" y="36"/>
                    <a:pt x="102" y="23"/>
                  </a:cubicBezTo>
                  <a:cubicBezTo>
                    <a:pt x="103" y="19"/>
                    <a:pt x="103" y="17"/>
                    <a:pt x="104" y="15"/>
                  </a:cubicBezTo>
                  <a:cubicBezTo>
                    <a:pt x="106" y="7"/>
                    <a:pt x="107" y="7"/>
                    <a:pt x="121" y="4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4" y="4"/>
                    <a:pt x="125" y="4"/>
                    <a:pt x="127" y="4"/>
                  </a:cubicBezTo>
                  <a:cubicBezTo>
                    <a:pt x="127" y="4"/>
                    <a:pt x="127" y="4"/>
                    <a:pt x="127" y="4"/>
                  </a:cubicBezTo>
                  <a:moveTo>
                    <a:pt x="24" y="142"/>
                  </a:moveTo>
                  <a:cubicBezTo>
                    <a:pt x="27" y="142"/>
                    <a:pt x="30" y="141"/>
                    <a:pt x="31" y="139"/>
                  </a:cubicBezTo>
                  <a:cubicBezTo>
                    <a:pt x="35" y="135"/>
                    <a:pt x="35" y="129"/>
                    <a:pt x="31" y="125"/>
                  </a:cubicBezTo>
                  <a:cubicBezTo>
                    <a:pt x="30" y="123"/>
                    <a:pt x="27" y="122"/>
                    <a:pt x="24" y="122"/>
                  </a:cubicBezTo>
                  <a:cubicBezTo>
                    <a:pt x="22" y="122"/>
                    <a:pt x="19" y="123"/>
                    <a:pt x="17" y="125"/>
                  </a:cubicBezTo>
                  <a:cubicBezTo>
                    <a:pt x="13" y="129"/>
                    <a:pt x="13" y="135"/>
                    <a:pt x="17" y="139"/>
                  </a:cubicBezTo>
                  <a:cubicBezTo>
                    <a:pt x="19" y="141"/>
                    <a:pt x="22" y="142"/>
                    <a:pt x="24" y="142"/>
                  </a:cubicBezTo>
                  <a:moveTo>
                    <a:pt x="127" y="0"/>
                  </a:moveTo>
                  <a:cubicBezTo>
                    <a:pt x="125" y="0"/>
                    <a:pt x="123" y="0"/>
                    <a:pt x="121" y="0"/>
                  </a:cubicBezTo>
                  <a:cubicBezTo>
                    <a:pt x="106" y="3"/>
                    <a:pt x="103" y="4"/>
                    <a:pt x="100" y="13"/>
                  </a:cubicBezTo>
                  <a:cubicBezTo>
                    <a:pt x="97" y="23"/>
                    <a:pt x="93" y="53"/>
                    <a:pt x="77" y="68"/>
                  </a:cubicBezTo>
                  <a:cubicBezTo>
                    <a:pt x="12" y="120"/>
                    <a:pt x="12" y="120"/>
                    <a:pt x="12" y="120"/>
                  </a:cubicBezTo>
                  <a:cubicBezTo>
                    <a:pt x="12" y="120"/>
                    <a:pt x="0" y="133"/>
                    <a:pt x="12" y="145"/>
                  </a:cubicBezTo>
                  <a:cubicBezTo>
                    <a:pt x="16" y="148"/>
                    <a:pt x="20" y="150"/>
                    <a:pt x="23" y="150"/>
                  </a:cubicBezTo>
                  <a:cubicBezTo>
                    <a:pt x="30" y="150"/>
                    <a:pt x="36" y="145"/>
                    <a:pt x="36" y="145"/>
                  </a:cubicBezTo>
                  <a:cubicBezTo>
                    <a:pt x="93" y="85"/>
                    <a:pt x="93" y="85"/>
                    <a:pt x="93" y="85"/>
                  </a:cubicBezTo>
                  <a:cubicBezTo>
                    <a:pt x="102" y="76"/>
                    <a:pt x="144" y="71"/>
                    <a:pt x="144" y="71"/>
                  </a:cubicBezTo>
                  <a:cubicBezTo>
                    <a:pt x="137" y="54"/>
                    <a:pt x="137" y="54"/>
                    <a:pt x="137" y="54"/>
                  </a:cubicBezTo>
                  <a:cubicBezTo>
                    <a:pt x="153" y="46"/>
                    <a:pt x="159" y="25"/>
                    <a:pt x="159" y="25"/>
                  </a:cubicBezTo>
                  <a:cubicBezTo>
                    <a:pt x="130" y="37"/>
                    <a:pt x="130" y="37"/>
                    <a:pt x="130" y="37"/>
                  </a:cubicBezTo>
                  <a:cubicBezTo>
                    <a:pt x="124" y="24"/>
                    <a:pt x="124" y="24"/>
                    <a:pt x="124" y="24"/>
                  </a:cubicBezTo>
                  <a:cubicBezTo>
                    <a:pt x="125" y="17"/>
                    <a:pt x="125" y="17"/>
                    <a:pt x="125" y="17"/>
                  </a:cubicBezTo>
                  <a:cubicBezTo>
                    <a:pt x="149" y="6"/>
                    <a:pt x="149" y="6"/>
                    <a:pt x="149" y="6"/>
                  </a:cubicBezTo>
                  <a:cubicBezTo>
                    <a:pt x="149" y="6"/>
                    <a:pt x="139" y="0"/>
                    <a:pt x="127" y="0"/>
                  </a:cubicBezTo>
                  <a:close/>
                  <a:moveTo>
                    <a:pt x="24" y="138"/>
                  </a:moveTo>
                  <a:cubicBezTo>
                    <a:pt x="23" y="138"/>
                    <a:pt x="21" y="138"/>
                    <a:pt x="20" y="136"/>
                  </a:cubicBezTo>
                  <a:cubicBezTo>
                    <a:pt x="17" y="134"/>
                    <a:pt x="17" y="130"/>
                    <a:pt x="20" y="128"/>
                  </a:cubicBezTo>
                  <a:cubicBezTo>
                    <a:pt x="21" y="127"/>
                    <a:pt x="23" y="126"/>
                    <a:pt x="24" y="126"/>
                  </a:cubicBezTo>
                  <a:cubicBezTo>
                    <a:pt x="26" y="126"/>
                    <a:pt x="27" y="127"/>
                    <a:pt x="29" y="128"/>
                  </a:cubicBezTo>
                  <a:cubicBezTo>
                    <a:pt x="31" y="130"/>
                    <a:pt x="31" y="134"/>
                    <a:pt x="29" y="136"/>
                  </a:cubicBezTo>
                  <a:cubicBezTo>
                    <a:pt x="27" y="138"/>
                    <a:pt x="26" y="138"/>
                    <a:pt x="24" y="1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171" name="Freeform 132"/>
          <p:cNvSpPr>
            <a:spLocks noEditPoints="1"/>
          </p:cNvSpPr>
          <p:nvPr/>
        </p:nvSpPr>
        <p:spPr bwMode="auto">
          <a:xfrm>
            <a:off x="8231188" y="3221038"/>
            <a:ext cx="211138" cy="153988"/>
          </a:xfrm>
          <a:custGeom>
            <a:avLst/>
            <a:gdLst>
              <a:gd name="T0" fmla="*/ 40 w 89"/>
              <a:gd name="T1" fmla="*/ 4 h 65"/>
              <a:gd name="T2" fmla="*/ 77 w 89"/>
              <a:gd name="T3" fmla="*/ 20 h 65"/>
              <a:gd name="T4" fmla="*/ 83 w 89"/>
              <a:gd name="T5" fmla="*/ 26 h 65"/>
              <a:gd name="T6" fmla="*/ 49 w 89"/>
              <a:gd name="T7" fmla="*/ 60 h 65"/>
              <a:gd name="T8" fmla="*/ 6 w 89"/>
              <a:gd name="T9" fmla="*/ 17 h 65"/>
              <a:gd name="T10" fmla="*/ 40 w 89"/>
              <a:gd name="T11" fmla="*/ 4 h 65"/>
              <a:gd name="T12" fmla="*/ 40 w 89"/>
              <a:gd name="T13" fmla="*/ 0 h 65"/>
              <a:gd name="T14" fmla="*/ 0 w 89"/>
              <a:gd name="T15" fmla="*/ 16 h 65"/>
              <a:gd name="T16" fmla="*/ 49 w 89"/>
              <a:gd name="T17" fmla="*/ 65 h 65"/>
              <a:gd name="T18" fmla="*/ 89 w 89"/>
              <a:gd name="T19" fmla="*/ 26 h 65"/>
              <a:gd name="T20" fmla="*/ 80 w 89"/>
              <a:gd name="T21" fmla="*/ 17 h 65"/>
              <a:gd name="T22" fmla="*/ 40 w 89"/>
              <a:gd name="T23" fmla="*/ 0 h 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89" h="65">
                <a:moveTo>
                  <a:pt x="40" y="4"/>
                </a:moveTo>
                <a:cubicBezTo>
                  <a:pt x="54" y="4"/>
                  <a:pt x="67" y="10"/>
                  <a:pt x="77" y="20"/>
                </a:cubicBezTo>
                <a:cubicBezTo>
                  <a:pt x="83" y="26"/>
                  <a:pt x="83" y="26"/>
                  <a:pt x="83" y="26"/>
                </a:cubicBezTo>
                <a:cubicBezTo>
                  <a:pt x="49" y="60"/>
                  <a:pt x="49" y="60"/>
                  <a:pt x="49" y="60"/>
                </a:cubicBezTo>
                <a:cubicBezTo>
                  <a:pt x="6" y="17"/>
                  <a:pt x="6" y="17"/>
                  <a:pt x="6" y="17"/>
                </a:cubicBezTo>
                <a:cubicBezTo>
                  <a:pt x="15" y="9"/>
                  <a:pt x="27" y="4"/>
                  <a:pt x="40" y="4"/>
                </a:cubicBezTo>
                <a:moveTo>
                  <a:pt x="40" y="0"/>
                </a:moveTo>
                <a:cubicBezTo>
                  <a:pt x="25" y="0"/>
                  <a:pt x="11" y="6"/>
                  <a:pt x="0" y="16"/>
                </a:cubicBezTo>
                <a:cubicBezTo>
                  <a:pt x="49" y="65"/>
                  <a:pt x="49" y="65"/>
                  <a:pt x="49" y="65"/>
                </a:cubicBezTo>
                <a:cubicBezTo>
                  <a:pt x="89" y="26"/>
                  <a:pt x="89" y="26"/>
                  <a:pt x="89" y="26"/>
                </a:cubicBezTo>
                <a:cubicBezTo>
                  <a:pt x="80" y="17"/>
                  <a:pt x="80" y="17"/>
                  <a:pt x="80" y="17"/>
                </a:cubicBezTo>
                <a:cubicBezTo>
                  <a:pt x="69" y="6"/>
                  <a:pt x="54" y="0"/>
                  <a:pt x="40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2" name="Freeform 133"/>
          <p:cNvSpPr>
            <a:spLocks noEditPoints="1"/>
          </p:cNvSpPr>
          <p:nvPr/>
        </p:nvSpPr>
        <p:spPr bwMode="auto">
          <a:xfrm>
            <a:off x="8251826" y="3295651"/>
            <a:ext cx="349250" cy="333375"/>
          </a:xfrm>
          <a:custGeom>
            <a:avLst/>
            <a:gdLst>
              <a:gd name="T0" fmla="*/ 85 w 147"/>
              <a:gd name="T1" fmla="*/ 11 h 141"/>
              <a:gd name="T2" fmla="*/ 119 w 147"/>
              <a:gd name="T3" fmla="*/ 45 h 141"/>
              <a:gd name="T4" fmla="*/ 133 w 147"/>
              <a:gd name="T5" fmla="*/ 80 h 141"/>
              <a:gd name="T6" fmla="*/ 119 w 147"/>
              <a:gd name="T7" fmla="*/ 115 h 141"/>
              <a:gd name="T8" fmla="*/ 115 w 147"/>
              <a:gd name="T9" fmla="*/ 119 h 141"/>
              <a:gd name="T10" fmla="*/ 80 w 147"/>
              <a:gd name="T11" fmla="*/ 133 h 141"/>
              <a:gd name="T12" fmla="*/ 46 w 147"/>
              <a:gd name="T13" fmla="*/ 119 h 141"/>
              <a:gd name="T14" fmla="*/ 12 w 147"/>
              <a:gd name="T15" fmla="*/ 85 h 141"/>
              <a:gd name="T16" fmla="*/ 85 w 147"/>
              <a:gd name="T17" fmla="*/ 11 h 141"/>
              <a:gd name="T18" fmla="*/ 85 w 147"/>
              <a:gd name="T19" fmla="*/ 0 h 141"/>
              <a:gd name="T20" fmla="*/ 0 w 147"/>
              <a:gd name="T21" fmla="*/ 85 h 141"/>
              <a:gd name="T22" fmla="*/ 40 w 147"/>
              <a:gd name="T23" fmla="*/ 124 h 141"/>
              <a:gd name="T24" fmla="*/ 80 w 147"/>
              <a:gd name="T25" fmla="*/ 141 h 141"/>
              <a:gd name="T26" fmla="*/ 121 w 147"/>
              <a:gd name="T27" fmla="*/ 124 h 141"/>
              <a:gd name="T28" fmla="*/ 125 w 147"/>
              <a:gd name="T29" fmla="*/ 120 h 141"/>
              <a:gd name="T30" fmla="*/ 125 w 147"/>
              <a:gd name="T31" fmla="*/ 40 h 141"/>
              <a:gd name="T32" fmla="*/ 85 w 147"/>
              <a:gd name="T33" fmla="*/ 0 h 1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147" h="141">
                <a:moveTo>
                  <a:pt x="85" y="11"/>
                </a:moveTo>
                <a:cubicBezTo>
                  <a:pt x="119" y="45"/>
                  <a:pt x="119" y="45"/>
                  <a:pt x="119" y="45"/>
                </a:cubicBezTo>
                <a:cubicBezTo>
                  <a:pt x="128" y="55"/>
                  <a:pt x="133" y="67"/>
                  <a:pt x="133" y="80"/>
                </a:cubicBezTo>
                <a:cubicBezTo>
                  <a:pt x="133" y="93"/>
                  <a:pt x="128" y="105"/>
                  <a:pt x="119" y="115"/>
                </a:cubicBezTo>
                <a:cubicBezTo>
                  <a:pt x="115" y="119"/>
                  <a:pt x="115" y="119"/>
                  <a:pt x="115" y="119"/>
                </a:cubicBezTo>
                <a:cubicBezTo>
                  <a:pt x="106" y="128"/>
                  <a:pt x="93" y="133"/>
                  <a:pt x="80" y="133"/>
                </a:cubicBezTo>
                <a:cubicBezTo>
                  <a:pt x="67" y="133"/>
                  <a:pt x="55" y="128"/>
                  <a:pt x="46" y="119"/>
                </a:cubicBezTo>
                <a:cubicBezTo>
                  <a:pt x="12" y="85"/>
                  <a:pt x="12" y="85"/>
                  <a:pt x="12" y="85"/>
                </a:cubicBezTo>
                <a:cubicBezTo>
                  <a:pt x="85" y="11"/>
                  <a:pt x="85" y="11"/>
                  <a:pt x="85" y="11"/>
                </a:cubicBezTo>
                <a:moveTo>
                  <a:pt x="85" y="0"/>
                </a:moveTo>
                <a:cubicBezTo>
                  <a:pt x="0" y="85"/>
                  <a:pt x="0" y="85"/>
                  <a:pt x="0" y="85"/>
                </a:cubicBezTo>
                <a:cubicBezTo>
                  <a:pt x="40" y="124"/>
                  <a:pt x="40" y="124"/>
                  <a:pt x="40" y="124"/>
                </a:cubicBezTo>
                <a:cubicBezTo>
                  <a:pt x="51" y="135"/>
                  <a:pt x="66" y="141"/>
                  <a:pt x="80" y="141"/>
                </a:cubicBezTo>
                <a:cubicBezTo>
                  <a:pt x="95" y="141"/>
                  <a:pt x="109" y="135"/>
                  <a:pt x="121" y="124"/>
                </a:cubicBezTo>
                <a:cubicBezTo>
                  <a:pt x="125" y="120"/>
                  <a:pt x="125" y="120"/>
                  <a:pt x="125" y="120"/>
                </a:cubicBezTo>
                <a:cubicBezTo>
                  <a:pt x="147" y="98"/>
                  <a:pt x="147" y="62"/>
                  <a:pt x="125" y="40"/>
                </a:cubicBezTo>
                <a:cubicBezTo>
                  <a:pt x="85" y="0"/>
                  <a:pt x="85" y="0"/>
                  <a:pt x="85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3" name="Freeform 134"/>
          <p:cNvSpPr>
            <a:spLocks noEditPoints="1"/>
          </p:cNvSpPr>
          <p:nvPr/>
        </p:nvSpPr>
        <p:spPr bwMode="auto">
          <a:xfrm>
            <a:off x="8167688" y="3273426"/>
            <a:ext cx="168275" cy="209550"/>
          </a:xfrm>
          <a:custGeom>
            <a:avLst/>
            <a:gdLst>
              <a:gd name="T0" fmla="*/ 22 w 71"/>
              <a:gd name="T1" fmla="*/ 6 h 88"/>
              <a:gd name="T2" fmla="*/ 65 w 71"/>
              <a:gd name="T3" fmla="*/ 49 h 88"/>
              <a:gd name="T4" fmla="*/ 31 w 71"/>
              <a:gd name="T5" fmla="*/ 83 h 88"/>
              <a:gd name="T6" fmla="*/ 25 w 71"/>
              <a:gd name="T7" fmla="*/ 77 h 88"/>
              <a:gd name="T8" fmla="*/ 22 w 71"/>
              <a:gd name="T9" fmla="*/ 6 h 88"/>
              <a:gd name="T10" fmla="*/ 22 w 71"/>
              <a:gd name="T11" fmla="*/ 0 h 88"/>
              <a:gd name="T12" fmla="*/ 22 w 71"/>
              <a:gd name="T13" fmla="*/ 80 h 88"/>
              <a:gd name="T14" fmla="*/ 31 w 71"/>
              <a:gd name="T15" fmla="*/ 88 h 88"/>
              <a:gd name="T16" fmla="*/ 71 w 71"/>
              <a:gd name="T17" fmla="*/ 49 h 88"/>
              <a:gd name="T18" fmla="*/ 22 w 71"/>
              <a:gd name="T19" fmla="*/ 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71" h="88">
                <a:moveTo>
                  <a:pt x="22" y="6"/>
                </a:moveTo>
                <a:cubicBezTo>
                  <a:pt x="65" y="49"/>
                  <a:pt x="65" y="49"/>
                  <a:pt x="65" y="49"/>
                </a:cubicBezTo>
                <a:cubicBezTo>
                  <a:pt x="31" y="83"/>
                  <a:pt x="31" y="83"/>
                  <a:pt x="31" y="83"/>
                </a:cubicBezTo>
                <a:cubicBezTo>
                  <a:pt x="25" y="77"/>
                  <a:pt x="25" y="77"/>
                  <a:pt x="25" y="77"/>
                </a:cubicBezTo>
                <a:cubicBezTo>
                  <a:pt x="6" y="57"/>
                  <a:pt x="5" y="26"/>
                  <a:pt x="22" y="6"/>
                </a:cubicBezTo>
                <a:moveTo>
                  <a:pt x="22" y="0"/>
                </a:moveTo>
                <a:cubicBezTo>
                  <a:pt x="0" y="22"/>
                  <a:pt x="0" y="58"/>
                  <a:pt x="22" y="80"/>
                </a:cubicBezTo>
                <a:cubicBezTo>
                  <a:pt x="31" y="88"/>
                  <a:pt x="31" y="88"/>
                  <a:pt x="31" y="88"/>
                </a:cubicBezTo>
                <a:cubicBezTo>
                  <a:pt x="71" y="49"/>
                  <a:pt x="71" y="49"/>
                  <a:pt x="71" y="49"/>
                </a:cubicBezTo>
                <a:cubicBezTo>
                  <a:pt x="22" y="0"/>
                  <a:pt x="22" y="0"/>
                  <a:pt x="22" y="0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4" name="Freeform 135"/>
          <p:cNvSpPr>
            <a:spLocks noEditPoints="1"/>
          </p:cNvSpPr>
          <p:nvPr/>
        </p:nvSpPr>
        <p:spPr bwMode="auto">
          <a:xfrm>
            <a:off x="877888" y="3398838"/>
            <a:ext cx="422275" cy="182563"/>
          </a:xfrm>
          <a:custGeom>
            <a:avLst/>
            <a:gdLst>
              <a:gd name="T0" fmla="*/ 167 w 178"/>
              <a:gd name="T1" fmla="*/ 77 h 77"/>
              <a:gd name="T2" fmla="*/ 11 w 178"/>
              <a:gd name="T3" fmla="*/ 77 h 77"/>
              <a:gd name="T4" fmla="*/ 0 w 178"/>
              <a:gd name="T5" fmla="*/ 65 h 77"/>
              <a:gd name="T6" fmla="*/ 0 w 178"/>
              <a:gd name="T7" fmla="*/ 0 h 77"/>
              <a:gd name="T8" fmla="*/ 178 w 178"/>
              <a:gd name="T9" fmla="*/ 0 h 77"/>
              <a:gd name="T10" fmla="*/ 178 w 178"/>
              <a:gd name="T11" fmla="*/ 65 h 77"/>
              <a:gd name="T12" fmla="*/ 167 w 178"/>
              <a:gd name="T13" fmla="*/ 77 h 77"/>
              <a:gd name="T14" fmla="*/ 4 w 178"/>
              <a:gd name="T15" fmla="*/ 4 h 77"/>
              <a:gd name="T16" fmla="*/ 4 w 178"/>
              <a:gd name="T17" fmla="*/ 65 h 77"/>
              <a:gd name="T18" fmla="*/ 11 w 178"/>
              <a:gd name="T19" fmla="*/ 73 h 77"/>
              <a:gd name="T20" fmla="*/ 167 w 178"/>
              <a:gd name="T21" fmla="*/ 73 h 77"/>
              <a:gd name="T22" fmla="*/ 174 w 178"/>
              <a:gd name="T23" fmla="*/ 65 h 77"/>
              <a:gd name="T24" fmla="*/ 174 w 178"/>
              <a:gd name="T25" fmla="*/ 4 h 77"/>
              <a:gd name="T26" fmla="*/ 4 w 178"/>
              <a:gd name="T27" fmla="*/ 4 h 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77">
                <a:moveTo>
                  <a:pt x="167" y="77"/>
                </a:move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0" y="72"/>
                  <a:pt x="0" y="65"/>
                </a:cubicBezTo>
                <a:cubicBezTo>
                  <a:pt x="0" y="0"/>
                  <a:pt x="0" y="0"/>
                  <a:pt x="0" y="0"/>
                </a:cubicBezTo>
                <a:cubicBezTo>
                  <a:pt x="178" y="0"/>
                  <a:pt x="178" y="0"/>
                  <a:pt x="178" y="0"/>
                </a:cubicBezTo>
                <a:cubicBezTo>
                  <a:pt x="178" y="65"/>
                  <a:pt x="178" y="65"/>
                  <a:pt x="178" y="65"/>
                </a:cubicBezTo>
                <a:cubicBezTo>
                  <a:pt x="178" y="72"/>
                  <a:pt x="173" y="77"/>
                  <a:pt x="167" y="77"/>
                </a:cubicBezTo>
                <a:close/>
                <a:moveTo>
                  <a:pt x="4" y="4"/>
                </a:moveTo>
                <a:cubicBezTo>
                  <a:pt x="4" y="65"/>
                  <a:pt x="4" y="65"/>
                  <a:pt x="4" y="65"/>
                </a:cubicBezTo>
                <a:cubicBezTo>
                  <a:pt x="4" y="70"/>
                  <a:pt x="7" y="73"/>
                  <a:pt x="11" y="73"/>
                </a:cubicBezTo>
                <a:cubicBezTo>
                  <a:pt x="167" y="73"/>
                  <a:pt x="167" y="73"/>
                  <a:pt x="167" y="73"/>
                </a:cubicBezTo>
                <a:cubicBezTo>
                  <a:pt x="171" y="73"/>
                  <a:pt x="174" y="70"/>
                  <a:pt x="174" y="65"/>
                </a:cubicBezTo>
                <a:cubicBezTo>
                  <a:pt x="174" y="4"/>
                  <a:pt x="174" y="4"/>
                  <a:pt x="174" y="4"/>
                </a:cubicBezTo>
                <a:lnTo>
                  <a:pt x="4" y="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5" name="Freeform 136"/>
          <p:cNvSpPr>
            <a:spLocks noEditPoints="1"/>
          </p:cNvSpPr>
          <p:nvPr/>
        </p:nvSpPr>
        <p:spPr bwMode="auto">
          <a:xfrm>
            <a:off x="1111251" y="3479801"/>
            <a:ext cx="141288" cy="57150"/>
          </a:xfrm>
          <a:custGeom>
            <a:avLst/>
            <a:gdLst>
              <a:gd name="T0" fmla="*/ 56 w 60"/>
              <a:gd name="T1" fmla="*/ 24 h 24"/>
              <a:gd name="T2" fmla="*/ 4 w 60"/>
              <a:gd name="T3" fmla="*/ 24 h 24"/>
              <a:gd name="T4" fmla="*/ 0 w 60"/>
              <a:gd name="T5" fmla="*/ 19 h 24"/>
              <a:gd name="T6" fmla="*/ 0 w 60"/>
              <a:gd name="T7" fmla="*/ 5 h 24"/>
              <a:gd name="T8" fmla="*/ 4 w 60"/>
              <a:gd name="T9" fmla="*/ 0 h 24"/>
              <a:gd name="T10" fmla="*/ 56 w 60"/>
              <a:gd name="T11" fmla="*/ 0 h 24"/>
              <a:gd name="T12" fmla="*/ 60 w 60"/>
              <a:gd name="T13" fmla="*/ 5 h 24"/>
              <a:gd name="T14" fmla="*/ 60 w 60"/>
              <a:gd name="T15" fmla="*/ 19 h 24"/>
              <a:gd name="T16" fmla="*/ 56 w 60"/>
              <a:gd name="T17" fmla="*/ 24 h 24"/>
              <a:gd name="T18" fmla="*/ 4 w 60"/>
              <a:gd name="T19" fmla="*/ 4 h 24"/>
              <a:gd name="T20" fmla="*/ 4 w 60"/>
              <a:gd name="T21" fmla="*/ 5 h 24"/>
              <a:gd name="T22" fmla="*/ 4 w 60"/>
              <a:gd name="T23" fmla="*/ 19 h 24"/>
              <a:gd name="T24" fmla="*/ 4 w 60"/>
              <a:gd name="T25" fmla="*/ 20 h 24"/>
              <a:gd name="T26" fmla="*/ 56 w 60"/>
              <a:gd name="T27" fmla="*/ 20 h 24"/>
              <a:gd name="T28" fmla="*/ 56 w 60"/>
              <a:gd name="T29" fmla="*/ 19 h 24"/>
              <a:gd name="T30" fmla="*/ 56 w 60"/>
              <a:gd name="T31" fmla="*/ 5 h 24"/>
              <a:gd name="T32" fmla="*/ 56 w 60"/>
              <a:gd name="T33" fmla="*/ 4 h 24"/>
              <a:gd name="T34" fmla="*/ 4 w 60"/>
              <a:gd name="T35" fmla="*/ 4 h 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0" h="24">
                <a:moveTo>
                  <a:pt x="56" y="24"/>
                </a:moveTo>
                <a:cubicBezTo>
                  <a:pt x="4" y="24"/>
                  <a:pt x="4" y="24"/>
                  <a:pt x="4" y="24"/>
                </a:cubicBezTo>
                <a:cubicBezTo>
                  <a:pt x="2" y="24"/>
                  <a:pt x="0" y="22"/>
                  <a:pt x="0" y="19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2" y="0"/>
                  <a:pt x="4" y="0"/>
                </a:cubicBezTo>
                <a:cubicBezTo>
                  <a:pt x="56" y="0"/>
                  <a:pt x="56" y="0"/>
                  <a:pt x="56" y="0"/>
                </a:cubicBezTo>
                <a:cubicBezTo>
                  <a:pt x="58" y="0"/>
                  <a:pt x="60" y="2"/>
                  <a:pt x="60" y="5"/>
                </a:cubicBezTo>
                <a:cubicBezTo>
                  <a:pt x="60" y="19"/>
                  <a:pt x="60" y="19"/>
                  <a:pt x="60" y="19"/>
                </a:cubicBezTo>
                <a:cubicBezTo>
                  <a:pt x="60" y="22"/>
                  <a:pt x="58" y="24"/>
                  <a:pt x="56" y="24"/>
                </a:cubicBezTo>
                <a:close/>
                <a:moveTo>
                  <a:pt x="4" y="4"/>
                </a:moveTo>
                <a:cubicBezTo>
                  <a:pt x="4" y="4"/>
                  <a:pt x="4" y="4"/>
                  <a:pt x="4" y="5"/>
                </a:cubicBezTo>
                <a:cubicBezTo>
                  <a:pt x="4" y="19"/>
                  <a:pt x="4" y="19"/>
                  <a:pt x="4" y="19"/>
                </a:cubicBezTo>
                <a:cubicBezTo>
                  <a:pt x="4" y="20"/>
                  <a:pt x="4" y="20"/>
                  <a:pt x="4" y="20"/>
                </a:cubicBezTo>
                <a:cubicBezTo>
                  <a:pt x="56" y="20"/>
                  <a:pt x="56" y="20"/>
                  <a:pt x="56" y="20"/>
                </a:cubicBezTo>
                <a:cubicBezTo>
                  <a:pt x="56" y="20"/>
                  <a:pt x="56" y="20"/>
                  <a:pt x="56" y="19"/>
                </a:cubicBezTo>
                <a:cubicBezTo>
                  <a:pt x="56" y="5"/>
                  <a:pt x="56" y="5"/>
                  <a:pt x="56" y="5"/>
                </a:cubicBezTo>
                <a:cubicBezTo>
                  <a:pt x="56" y="4"/>
                  <a:pt x="56" y="4"/>
                  <a:pt x="56" y="4"/>
                </a:cubicBezTo>
                <a:lnTo>
                  <a:pt x="4" y="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6" name="Freeform 137"/>
          <p:cNvSpPr>
            <a:spLocks noEditPoints="1"/>
          </p:cNvSpPr>
          <p:nvPr/>
        </p:nvSpPr>
        <p:spPr bwMode="auto">
          <a:xfrm>
            <a:off x="877888" y="3290888"/>
            <a:ext cx="422275" cy="77788"/>
          </a:xfrm>
          <a:custGeom>
            <a:avLst/>
            <a:gdLst>
              <a:gd name="T0" fmla="*/ 178 w 178"/>
              <a:gd name="T1" fmla="*/ 33 h 33"/>
              <a:gd name="T2" fmla="*/ 0 w 178"/>
              <a:gd name="T3" fmla="*/ 33 h 33"/>
              <a:gd name="T4" fmla="*/ 0 w 178"/>
              <a:gd name="T5" fmla="*/ 11 h 33"/>
              <a:gd name="T6" fmla="*/ 11 w 178"/>
              <a:gd name="T7" fmla="*/ 0 h 33"/>
              <a:gd name="T8" fmla="*/ 167 w 178"/>
              <a:gd name="T9" fmla="*/ 0 h 33"/>
              <a:gd name="T10" fmla="*/ 178 w 178"/>
              <a:gd name="T11" fmla="*/ 11 h 33"/>
              <a:gd name="T12" fmla="*/ 178 w 178"/>
              <a:gd name="T13" fmla="*/ 33 h 33"/>
              <a:gd name="T14" fmla="*/ 4 w 178"/>
              <a:gd name="T15" fmla="*/ 29 h 33"/>
              <a:gd name="T16" fmla="*/ 174 w 178"/>
              <a:gd name="T17" fmla="*/ 29 h 33"/>
              <a:gd name="T18" fmla="*/ 174 w 178"/>
              <a:gd name="T19" fmla="*/ 11 h 33"/>
              <a:gd name="T20" fmla="*/ 167 w 178"/>
              <a:gd name="T21" fmla="*/ 4 h 33"/>
              <a:gd name="T22" fmla="*/ 11 w 178"/>
              <a:gd name="T23" fmla="*/ 4 h 33"/>
              <a:gd name="T24" fmla="*/ 4 w 178"/>
              <a:gd name="T25" fmla="*/ 11 h 33"/>
              <a:gd name="T26" fmla="*/ 4 w 178"/>
              <a:gd name="T27" fmla="*/ 29 h 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33">
                <a:moveTo>
                  <a:pt x="178" y="33"/>
                </a:moveTo>
                <a:cubicBezTo>
                  <a:pt x="0" y="33"/>
                  <a:pt x="0" y="33"/>
                  <a:pt x="0" y="33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5"/>
                  <a:pt x="5" y="0"/>
                  <a:pt x="11" y="0"/>
                </a:cubicBezTo>
                <a:cubicBezTo>
                  <a:pt x="167" y="0"/>
                  <a:pt x="167" y="0"/>
                  <a:pt x="167" y="0"/>
                </a:cubicBezTo>
                <a:cubicBezTo>
                  <a:pt x="173" y="0"/>
                  <a:pt x="178" y="5"/>
                  <a:pt x="178" y="11"/>
                </a:cubicBezTo>
                <a:lnTo>
                  <a:pt x="178" y="33"/>
                </a:lnTo>
                <a:close/>
                <a:moveTo>
                  <a:pt x="4" y="29"/>
                </a:moveTo>
                <a:cubicBezTo>
                  <a:pt x="174" y="29"/>
                  <a:pt x="174" y="29"/>
                  <a:pt x="174" y="29"/>
                </a:cubicBezTo>
                <a:cubicBezTo>
                  <a:pt x="174" y="11"/>
                  <a:pt x="174" y="11"/>
                  <a:pt x="174" y="11"/>
                </a:cubicBezTo>
                <a:cubicBezTo>
                  <a:pt x="174" y="7"/>
                  <a:pt x="171" y="4"/>
                  <a:pt x="167" y="4"/>
                </a:cubicBezTo>
                <a:cubicBezTo>
                  <a:pt x="11" y="4"/>
                  <a:pt x="11" y="4"/>
                  <a:pt x="11" y="4"/>
                </a:cubicBezTo>
                <a:cubicBezTo>
                  <a:pt x="7" y="4"/>
                  <a:pt x="4" y="7"/>
                  <a:pt x="4" y="11"/>
                </a:cubicBezTo>
                <a:lnTo>
                  <a:pt x="4" y="2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7" name="Freeform 138"/>
          <p:cNvSpPr>
            <a:spLocks noEditPoints="1"/>
          </p:cNvSpPr>
          <p:nvPr/>
        </p:nvSpPr>
        <p:spPr bwMode="auto">
          <a:xfrm>
            <a:off x="855663" y="4160838"/>
            <a:ext cx="471488" cy="373063"/>
          </a:xfrm>
          <a:custGeom>
            <a:avLst/>
            <a:gdLst>
              <a:gd name="T0" fmla="*/ 140 w 199"/>
              <a:gd name="T1" fmla="*/ 157 h 157"/>
              <a:gd name="T2" fmla="*/ 59 w 199"/>
              <a:gd name="T3" fmla="*/ 157 h 157"/>
              <a:gd name="T4" fmla="*/ 49 w 199"/>
              <a:gd name="T5" fmla="*/ 148 h 157"/>
              <a:gd name="T6" fmla="*/ 49 w 199"/>
              <a:gd name="T7" fmla="*/ 70 h 157"/>
              <a:gd name="T8" fmla="*/ 40 w 199"/>
              <a:gd name="T9" fmla="*/ 80 h 157"/>
              <a:gd name="T10" fmla="*/ 27 w 199"/>
              <a:gd name="T11" fmla="*/ 80 h 157"/>
              <a:gd name="T12" fmla="*/ 3 w 199"/>
              <a:gd name="T13" fmla="*/ 57 h 157"/>
              <a:gd name="T14" fmla="*/ 0 w 199"/>
              <a:gd name="T15" fmla="*/ 50 h 157"/>
              <a:gd name="T16" fmla="*/ 2 w 199"/>
              <a:gd name="T17" fmla="*/ 44 h 157"/>
              <a:gd name="T18" fmla="*/ 40 w 199"/>
              <a:gd name="T19" fmla="*/ 5 h 157"/>
              <a:gd name="T20" fmla="*/ 48 w 199"/>
              <a:gd name="T21" fmla="*/ 0 h 157"/>
              <a:gd name="T22" fmla="*/ 71 w 199"/>
              <a:gd name="T23" fmla="*/ 0 h 157"/>
              <a:gd name="T24" fmla="*/ 79 w 199"/>
              <a:gd name="T25" fmla="*/ 1 h 157"/>
              <a:gd name="T26" fmla="*/ 81 w 199"/>
              <a:gd name="T27" fmla="*/ 3 h 157"/>
              <a:gd name="T28" fmla="*/ 81 w 199"/>
              <a:gd name="T29" fmla="*/ 4 h 157"/>
              <a:gd name="T30" fmla="*/ 99 w 199"/>
              <a:gd name="T31" fmla="*/ 21 h 157"/>
              <a:gd name="T32" fmla="*/ 118 w 199"/>
              <a:gd name="T33" fmla="*/ 4 h 157"/>
              <a:gd name="T34" fmla="*/ 118 w 199"/>
              <a:gd name="T35" fmla="*/ 3 h 157"/>
              <a:gd name="T36" fmla="*/ 119 w 199"/>
              <a:gd name="T37" fmla="*/ 1 h 157"/>
              <a:gd name="T38" fmla="*/ 127 w 199"/>
              <a:gd name="T39" fmla="*/ 0 h 157"/>
              <a:gd name="T40" fmla="*/ 151 w 199"/>
              <a:gd name="T41" fmla="*/ 0 h 157"/>
              <a:gd name="T42" fmla="*/ 158 w 199"/>
              <a:gd name="T43" fmla="*/ 5 h 157"/>
              <a:gd name="T44" fmla="*/ 196 w 199"/>
              <a:gd name="T45" fmla="*/ 44 h 157"/>
              <a:gd name="T46" fmla="*/ 198 w 199"/>
              <a:gd name="T47" fmla="*/ 50 h 157"/>
              <a:gd name="T48" fmla="*/ 196 w 199"/>
              <a:gd name="T49" fmla="*/ 57 h 157"/>
              <a:gd name="T50" fmla="*/ 172 w 199"/>
              <a:gd name="T51" fmla="*/ 80 h 157"/>
              <a:gd name="T52" fmla="*/ 165 w 199"/>
              <a:gd name="T53" fmla="*/ 83 h 157"/>
              <a:gd name="T54" fmla="*/ 165 w 199"/>
              <a:gd name="T55" fmla="*/ 83 h 157"/>
              <a:gd name="T56" fmla="*/ 159 w 199"/>
              <a:gd name="T57" fmla="*/ 80 h 157"/>
              <a:gd name="T58" fmla="*/ 149 w 199"/>
              <a:gd name="T59" fmla="*/ 70 h 157"/>
              <a:gd name="T60" fmla="*/ 149 w 199"/>
              <a:gd name="T61" fmla="*/ 148 h 157"/>
              <a:gd name="T62" fmla="*/ 140 w 199"/>
              <a:gd name="T63" fmla="*/ 157 h 157"/>
              <a:gd name="T64" fmla="*/ 52 w 199"/>
              <a:gd name="T65" fmla="*/ 59 h 157"/>
              <a:gd name="T66" fmla="*/ 57 w 199"/>
              <a:gd name="T67" fmla="*/ 65 h 157"/>
              <a:gd name="T68" fmla="*/ 57 w 199"/>
              <a:gd name="T69" fmla="*/ 148 h 157"/>
              <a:gd name="T70" fmla="*/ 59 w 199"/>
              <a:gd name="T71" fmla="*/ 149 h 157"/>
              <a:gd name="T72" fmla="*/ 140 w 199"/>
              <a:gd name="T73" fmla="*/ 149 h 157"/>
              <a:gd name="T74" fmla="*/ 141 w 199"/>
              <a:gd name="T75" fmla="*/ 148 h 157"/>
              <a:gd name="T76" fmla="*/ 141 w 199"/>
              <a:gd name="T77" fmla="*/ 65 h 157"/>
              <a:gd name="T78" fmla="*/ 147 w 199"/>
              <a:gd name="T79" fmla="*/ 59 h 157"/>
              <a:gd name="T80" fmla="*/ 152 w 199"/>
              <a:gd name="T81" fmla="*/ 61 h 157"/>
              <a:gd name="T82" fmla="*/ 164 w 199"/>
              <a:gd name="T83" fmla="*/ 74 h 157"/>
              <a:gd name="T84" fmla="*/ 166 w 199"/>
              <a:gd name="T85" fmla="*/ 74 h 157"/>
              <a:gd name="T86" fmla="*/ 190 w 199"/>
              <a:gd name="T87" fmla="*/ 51 h 157"/>
              <a:gd name="T88" fmla="*/ 190 w 199"/>
              <a:gd name="T89" fmla="*/ 50 h 157"/>
              <a:gd name="T90" fmla="*/ 190 w 199"/>
              <a:gd name="T91" fmla="*/ 49 h 157"/>
              <a:gd name="T92" fmla="*/ 153 w 199"/>
              <a:gd name="T93" fmla="*/ 10 h 157"/>
              <a:gd name="T94" fmla="*/ 150 w 199"/>
              <a:gd name="T95" fmla="*/ 8 h 157"/>
              <a:gd name="T96" fmla="*/ 127 w 199"/>
              <a:gd name="T97" fmla="*/ 8 h 157"/>
              <a:gd name="T98" fmla="*/ 125 w 199"/>
              <a:gd name="T99" fmla="*/ 8 h 157"/>
              <a:gd name="T100" fmla="*/ 99 w 199"/>
              <a:gd name="T101" fmla="*/ 29 h 157"/>
              <a:gd name="T102" fmla="*/ 73 w 199"/>
              <a:gd name="T103" fmla="*/ 8 h 157"/>
              <a:gd name="T104" fmla="*/ 71 w 199"/>
              <a:gd name="T105" fmla="*/ 8 h 157"/>
              <a:gd name="T106" fmla="*/ 49 w 199"/>
              <a:gd name="T107" fmla="*/ 8 h 157"/>
              <a:gd name="T108" fmla="*/ 46 w 199"/>
              <a:gd name="T109" fmla="*/ 10 h 157"/>
              <a:gd name="T110" fmla="*/ 8 w 199"/>
              <a:gd name="T111" fmla="*/ 49 h 157"/>
              <a:gd name="T112" fmla="*/ 8 w 199"/>
              <a:gd name="T113" fmla="*/ 50 h 157"/>
              <a:gd name="T114" fmla="*/ 8 w 199"/>
              <a:gd name="T115" fmla="*/ 51 h 157"/>
              <a:gd name="T116" fmla="*/ 32 w 199"/>
              <a:gd name="T117" fmla="*/ 74 h 157"/>
              <a:gd name="T118" fmla="*/ 34 w 199"/>
              <a:gd name="T119" fmla="*/ 74 h 157"/>
              <a:gd name="T120" fmla="*/ 47 w 199"/>
              <a:gd name="T121" fmla="*/ 61 h 157"/>
              <a:gd name="T122" fmla="*/ 52 w 199"/>
              <a:gd name="T123" fmla="*/ 59 h 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" h="157">
                <a:moveTo>
                  <a:pt x="140" y="157"/>
                </a:moveTo>
                <a:cubicBezTo>
                  <a:pt x="59" y="157"/>
                  <a:pt x="59" y="157"/>
                  <a:pt x="59" y="157"/>
                </a:cubicBezTo>
                <a:cubicBezTo>
                  <a:pt x="54" y="157"/>
                  <a:pt x="49" y="153"/>
                  <a:pt x="49" y="148"/>
                </a:cubicBezTo>
                <a:cubicBezTo>
                  <a:pt x="49" y="70"/>
                  <a:pt x="49" y="70"/>
                  <a:pt x="49" y="70"/>
                </a:cubicBezTo>
                <a:cubicBezTo>
                  <a:pt x="40" y="80"/>
                  <a:pt x="40" y="80"/>
                  <a:pt x="40" y="80"/>
                </a:cubicBezTo>
                <a:cubicBezTo>
                  <a:pt x="36" y="83"/>
                  <a:pt x="30" y="83"/>
                  <a:pt x="27" y="80"/>
                </a:cubicBezTo>
                <a:cubicBezTo>
                  <a:pt x="3" y="57"/>
                  <a:pt x="3" y="57"/>
                  <a:pt x="3" y="57"/>
                </a:cubicBezTo>
                <a:cubicBezTo>
                  <a:pt x="1" y="55"/>
                  <a:pt x="0" y="53"/>
                  <a:pt x="0" y="50"/>
                </a:cubicBezTo>
                <a:cubicBezTo>
                  <a:pt x="0" y="48"/>
                  <a:pt x="1" y="46"/>
                  <a:pt x="2" y="44"/>
                </a:cubicBezTo>
                <a:cubicBezTo>
                  <a:pt x="40" y="5"/>
                  <a:pt x="40" y="5"/>
                  <a:pt x="40" y="5"/>
                </a:cubicBezTo>
                <a:cubicBezTo>
                  <a:pt x="45" y="0"/>
                  <a:pt x="47" y="0"/>
                  <a:pt x="48" y="0"/>
                </a:cubicBezTo>
                <a:cubicBezTo>
                  <a:pt x="71" y="0"/>
                  <a:pt x="71" y="0"/>
                  <a:pt x="71" y="0"/>
                </a:cubicBezTo>
                <a:cubicBezTo>
                  <a:pt x="77" y="0"/>
                  <a:pt x="78" y="0"/>
                  <a:pt x="79" y="1"/>
                </a:cubicBezTo>
                <a:cubicBezTo>
                  <a:pt x="81" y="3"/>
                  <a:pt x="81" y="3"/>
                  <a:pt x="81" y="3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14"/>
                  <a:pt x="88" y="21"/>
                  <a:pt x="99" y="21"/>
                </a:cubicBezTo>
                <a:cubicBezTo>
                  <a:pt x="110" y="21"/>
                  <a:pt x="118" y="14"/>
                  <a:pt x="118" y="4"/>
                </a:cubicBezTo>
                <a:cubicBezTo>
                  <a:pt x="118" y="3"/>
                  <a:pt x="118" y="3"/>
                  <a:pt x="118" y="3"/>
                </a:cubicBezTo>
                <a:cubicBezTo>
                  <a:pt x="119" y="1"/>
                  <a:pt x="119" y="1"/>
                  <a:pt x="119" y="1"/>
                </a:cubicBezTo>
                <a:cubicBezTo>
                  <a:pt x="120" y="0"/>
                  <a:pt x="121" y="0"/>
                  <a:pt x="127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2" y="0"/>
                  <a:pt x="153" y="0"/>
                  <a:pt x="158" y="5"/>
                </a:cubicBezTo>
                <a:cubicBezTo>
                  <a:pt x="196" y="44"/>
                  <a:pt x="196" y="44"/>
                  <a:pt x="196" y="44"/>
                </a:cubicBezTo>
                <a:cubicBezTo>
                  <a:pt x="198" y="46"/>
                  <a:pt x="199" y="48"/>
                  <a:pt x="198" y="50"/>
                </a:cubicBezTo>
                <a:cubicBezTo>
                  <a:pt x="198" y="53"/>
                  <a:pt x="197" y="55"/>
                  <a:pt x="196" y="57"/>
                </a:cubicBezTo>
                <a:cubicBezTo>
                  <a:pt x="172" y="80"/>
                  <a:pt x="172" y="80"/>
                  <a:pt x="172" y="80"/>
                </a:cubicBezTo>
                <a:cubicBezTo>
                  <a:pt x="170" y="82"/>
                  <a:pt x="168" y="83"/>
                  <a:pt x="165" y="83"/>
                </a:cubicBezTo>
                <a:cubicBezTo>
                  <a:pt x="165" y="83"/>
                  <a:pt x="165" y="83"/>
                  <a:pt x="165" y="83"/>
                </a:cubicBezTo>
                <a:cubicBezTo>
                  <a:pt x="163" y="83"/>
                  <a:pt x="160" y="82"/>
                  <a:pt x="159" y="80"/>
                </a:cubicBezTo>
                <a:cubicBezTo>
                  <a:pt x="149" y="70"/>
                  <a:pt x="149" y="70"/>
                  <a:pt x="149" y="70"/>
                </a:cubicBezTo>
                <a:cubicBezTo>
                  <a:pt x="149" y="148"/>
                  <a:pt x="149" y="148"/>
                  <a:pt x="149" y="148"/>
                </a:cubicBezTo>
                <a:cubicBezTo>
                  <a:pt x="149" y="153"/>
                  <a:pt x="145" y="157"/>
                  <a:pt x="140" y="157"/>
                </a:cubicBezTo>
                <a:close/>
                <a:moveTo>
                  <a:pt x="52" y="59"/>
                </a:moveTo>
                <a:cubicBezTo>
                  <a:pt x="54" y="59"/>
                  <a:pt x="57" y="61"/>
                  <a:pt x="57" y="65"/>
                </a:cubicBezTo>
                <a:cubicBezTo>
                  <a:pt x="57" y="148"/>
                  <a:pt x="57" y="148"/>
                  <a:pt x="57" y="148"/>
                </a:cubicBezTo>
                <a:cubicBezTo>
                  <a:pt x="57" y="149"/>
                  <a:pt x="58" y="149"/>
                  <a:pt x="59" y="149"/>
                </a:cubicBezTo>
                <a:cubicBezTo>
                  <a:pt x="140" y="149"/>
                  <a:pt x="140" y="149"/>
                  <a:pt x="140" y="149"/>
                </a:cubicBezTo>
                <a:cubicBezTo>
                  <a:pt x="140" y="149"/>
                  <a:pt x="141" y="149"/>
                  <a:pt x="141" y="148"/>
                </a:cubicBezTo>
                <a:cubicBezTo>
                  <a:pt x="141" y="65"/>
                  <a:pt x="141" y="65"/>
                  <a:pt x="141" y="65"/>
                </a:cubicBezTo>
                <a:cubicBezTo>
                  <a:pt x="141" y="61"/>
                  <a:pt x="144" y="59"/>
                  <a:pt x="147" y="59"/>
                </a:cubicBezTo>
                <a:cubicBezTo>
                  <a:pt x="148" y="59"/>
                  <a:pt x="150" y="59"/>
                  <a:pt x="152" y="61"/>
                </a:cubicBezTo>
                <a:cubicBezTo>
                  <a:pt x="164" y="74"/>
                  <a:pt x="164" y="74"/>
                  <a:pt x="164" y="74"/>
                </a:cubicBezTo>
                <a:cubicBezTo>
                  <a:pt x="165" y="75"/>
                  <a:pt x="166" y="75"/>
                  <a:pt x="166" y="74"/>
                </a:cubicBezTo>
                <a:cubicBezTo>
                  <a:pt x="190" y="51"/>
                  <a:pt x="190" y="51"/>
                  <a:pt x="190" y="51"/>
                </a:cubicBezTo>
                <a:cubicBezTo>
                  <a:pt x="190" y="51"/>
                  <a:pt x="190" y="50"/>
                  <a:pt x="190" y="50"/>
                </a:cubicBezTo>
                <a:cubicBezTo>
                  <a:pt x="190" y="50"/>
                  <a:pt x="190" y="50"/>
                  <a:pt x="190" y="49"/>
                </a:cubicBezTo>
                <a:cubicBezTo>
                  <a:pt x="153" y="10"/>
                  <a:pt x="153" y="10"/>
                  <a:pt x="153" y="10"/>
                </a:cubicBezTo>
                <a:cubicBezTo>
                  <a:pt x="151" y="9"/>
                  <a:pt x="150" y="8"/>
                  <a:pt x="150" y="8"/>
                </a:cubicBezTo>
                <a:cubicBezTo>
                  <a:pt x="127" y="8"/>
                  <a:pt x="127" y="8"/>
                  <a:pt x="127" y="8"/>
                </a:cubicBezTo>
                <a:cubicBezTo>
                  <a:pt x="126" y="8"/>
                  <a:pt x="126" y="8"/>
                  <a:pt x="125" y="8"/>
                </a:cubicBezTo>
                <a:cubicBezTo>
                  <a:pt x="124" y="20"/>
                  <a:pt x="113" y="29"/>
                  <a:pt x="99" y="29"/>
                </a:cubicBezTo>
                <a:cubicBezTo>
                  <a:pt x="85" y="29"/>
                  <a:pt x="74" y="20"/>
                  <a:pt x="73" y="8"/>
                </a:cubicBezTo>
                <a:cubicBezTo>
                  <a:pt x="72" y="8"/>
                  <a:pt x="72" y="8"/>
                  <a:pt x="71" y="8"/>
                </a:cubicBezTo>
                <a:cubicBezTo>
                  <a:pt x="49" y="8"/>
                  <a:pt x="49" y="8"/>
                  <a:pt x="49" y="8"/>
                </a:cubicBezTo>
                <a:cubicBezTo>
                  <a:pt x="48" y="8"/>
                  <a:pt x="47" y="9"/>
                  <a:pt x="46" y="10"/>
                </a:cubicBezTo>
                <a:cubicBezTo>
                  <a:pt x="8" y="49"/>
                  <a:pt x="8" y="49"/>
                  <a:pt x="8" y="49"/>
                </a:cubicBezTo>
                <a:cubicBezTo>
                  <a:pt x="8" y="50"/>
                  <a:pt x="8" y="50"/>
                  <a:pt x="8" y="50"/>
                </a:cubicBezTo>
                <a:cubicBezTo>
                  <a:pt x="8" y="50"/>
                  <a:pt x="8" y="51"/>
                  <a:pt x="8" y="51"/>
                </a:cubicBezTo>
                <a:cubicBezTo>
                  <a:pt x="32" y="74"/>
                  <a:pt x="32" y="74"/>
                  <a:pt x="32" y="74"/>
                </a:cubicBezTo>
                <a:cubicBezTo>
                  <a:pt x="33" y="75"/>
                  <a:pt x="33" y="75"/>
                  <a:pt x="34" y="74"/>
                </a:cubicBezTo>
                <a:cubicBezTo>
                  <a:pt x="47" y="61"/>
                  <a:pt x="47" y="61"/>
                  <a:pt x="47" y="61"/>
                </a:cubicBezTo>
                <a:cubicBezTo>
                  <a:pt x="49" y="59"/>
                  <a:pt x="51" y="59"/>
                  <a:pt x="52" y="5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8" name="Freeform 139"/>
          <p:cNvSpPr>
            <a:spLocks noEditPoints="1"/>
          </p:cNvSpPr>
          <p:nvPr/>
        </p:nvSpPr>
        <p:spPr bwMode="auto">
          <a:xfrm>
            <a:off x="1824038" y="4151313"/>
            <a:ext cx="388938" cy="392113"/>
          </a:xfrm>
          <a:custGeom>
            <a:avLst/>
            <a:gdLst>
              <a:gd name="T0" fmla="*/ 67 w 164"/>
              <a:gd name="T1" fmla="*/ 164 h 165"/>
              <a:gd name="T2" fmla="*/ 33 w 164"/>
              <a:gd name="T3" fmla="*/ 155 h 165"/>
              <a:gd name="T4" fmla="*/ 22 w 164"/>
              <a:gd name="T5" fmla="*/ 158 h 165"/>
              <a:gd name="T6" fmla="*/ 11 w 164"/>
              <a:gd name="T7" fmla="*/ 154 h 165"/>
              <a:gd name="T8" fmla="*/ 0 w 164"/>
              <a:gd name="T9" fmla="*/ 87 h 165"/>
              <a:gd name="T10" fmla="*/ 25 w 164"/>
              <a:gd name="T11" fmla="*/ 63 h 165"/>
              <a:gd name="T12" fmla="*/ 33 w 164"/>
              <a:gd name="T13" fmla="*/ 66 h 165"/>
              <a:gd name="T14" fmla="*/ 54 w 164"/>
              <a:gd name="T15" fmla="*/ 53 h 165"/>
              <a:gd name="T16" fmla="*/ 68 w 164"/>
              <a:gd name="T17" fmla="*/ 36 h 165"/>
              <a:gd name="T18" fmla="*/ 75 w 164"/>
              <a:gd name="T19" fmla="*/ 23 h 165"/>
              <a:gd name="T20" fmla="*/ 80 w 164"/>
              <a:gd name="T21" fmla="*/ 13 h 165"/>
              <a:gd name="T22" fmla="*/ 97 w 164"/>
              <a:gd name="T23" fmla="*/ 0 h 165"/>
              <a:gd name="T24" fmla="*/ 107 w 164"/>
              <a:gd name="T25" fmla="*/ 38 h 165"/>
              <a:gd name="T26" fmla="*/ 98 w 164"/>
              <a:gd name="T27" fmla="*/ 56 h 165"/>
              <a:gd name="T28" fmla="*/ 99 w 164"/>
              <a:gd name="T29" fmla="*/ 59 h 165"/>
              <a:gd name="T30" fmla="*/ 115 w 164"/>
              <a:gd name="T31" fmla="*/ 58 h 165"/>
              <a:gd name="T32" fmla="*/ 164 w 164"/>
              <a:gd name="T33" fmla="*/ 74 h 165"/>
              <a:gd name="T34" fmla="*/ 157 w 164"/>
              <a:gd name="T35" fmla="*/ 99 h 165"/>
              <a:gd name="T36" fmla="*/ 148 w 164"/>
              <a:gd name="T37" fmla="*/ 124 h 165"/>
              <a:gd name="T38" fmla="*/ 135 w 164"/>
              <a:gd name="T39" fmla="*/ 148 h 165"/>
              <a:gd name="T40" fmla="*/ 104 w 164"/>
              <a:gd name="T41" fmla="*/ 165 h 165"/>
              <a:gd name="T42" fmla="*/ 38 w 164"/>
              <a:gd name="T43" fmla="*/ 146 h 165"/>
              <a:gd name="T44" fmla="*/ 68 w 164"/>
              <a:gd name="T45" fmla="*/ 156 h 165"/>
              <a:gd name="T46" fmla="*/ 104 w 164"/>
              <a:gd name="T47" fmla="*/ 157 h 165"/>
              <a:gd name="T48" fmla="*/ 127 w 164"/>
              <a:gd name="T49" fmla="*/ 148 h 165"/>
              <a:gd name="T50" fmla="*/ 119 w 164"/>
              <a:gd name="T51" fmla="*/ 132 h 165"/>
              <a:gd name="T52" fmla="*/ 140 w 164"/>
              <a:gd name="T53" fmla="*/ 124 h 165"/>
              <a:gd name="T54" fmla="*/ 132 w 164"/>
              <a:gd name="T55" fmla="*/ 107 h 165"/>
              <a:gd name="T56" fmla="*/ 149 w 164"/>
              <a:gd name="T57" fmla="*/ 99 h 165"/>
              <a:gd name="T58" fmla="*/ 141 w 164"/>
              <a:gd name="T59" fmla="*/ 83 h 165"/>
              <a:gd name="T60" fmla="*/ 156 w 164"/>
              <a:gd name="T61" fmla="*/ 74 h 165"/>
              <a:gd name="T62" fmla="*/ 115 w 164"/>
              <a:gd name="T63" fmla="*/ 66 h 165"/>
              <a:gd name="T64" fmla="*/ 99 w 164"/>
              <a:gd name="T65" fmla="*/ 67 h 165"/>
              <a:gd name="T66" fmla="*/ 92 w 164"/>
              <a:gd name="T67" fmla="*/ 64 h 165"/>
              <a:gd name="T68" fmla="*/ 97 w 164"/>
              <a:gd name="T69" fmla="*/ 41 h 165"/>
              <a:gd name="T70" fmla="*/ 103 w 164"/>
              <a:gd name="T71" fmla="*/ 11 h 165"/>
              <a:gd name="T72" fmla="*/ 87 w 164"/>
              <a:gd name="T73" fmla="*/ 17 h 165"/>
              <a:gd name="T74" fmla="*/ 83 w 164"/>
              <a:gd name="T75" fmla="*/ 26 h 165"/>
              <a:gd name="T76" fmla="*/ 75 w 164"/>
              <a:gd name="T77" fmla="*/ 41 h 165"/>
              <a:gd name="T78" fmla="*/ 60 w 164"/>
              <a:gd name="T79" fmla="*/ 59 h 165"/>
              <a:gd name="T80" fmla="*/ 30 w 164"/>
              <a:gd name="T81" fmla="*/ 73 h 165"/>
              <a:gd name="T82" fmla="*/ 25 w 164"/>
              <a:gd name="T83" fmla="*/ 71 h 165"/>
              <a:gd name="T84" fmla="*/ 15 w 164"/>
              <a:gd name="T85" fmla="*/ 74 h 165"/>
              <a:gd name="T86" fmla="*/ 8 w 164"/>
              <a:gd name="T87" fmla="*/ 133 h 165"/>
              <a:gd name="T88" fmla="*/ 22 w 164"/>
              <a:gd name="T89" fmla="*/ 150 h 165"/>
              <a:gd name="T90" fmla="*/ 27 w 164"/>
              <a:gd name="T91" fmla="*/ 149 h 165"/>
              <a:gd name="T92" fmla="*/ 38 w 164"/>
              <a:gd name="T93" fmla="*/ 146 h 16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64" h="165">
                <a:moveTo>
                  <a:pt x="89" y="165"/>
                </a:moveTo>
                <a:cubicBezTo>
                  <a:pt x="80" y="165"/>
                  <a:pt x="73" y="165"/>
                  <a:pt x="67" y="164"/>
                </a:cubicBezTo>
                <a:cubicBezTo>
                  <a:pt x="61" y="163"/>
                  <a:pt x="56" y="161"/>
                  <a:pt x="52" y="159"/>
                </a:cubicBezTo>
                <a:cubicBezTo>
                  <a:pt x="45" y="156"/>
                  <a:pt x="39" y="153"/>
                  <a:pt x="33" y="155"/>
                </a:cubicBezTo>
                <a:cubicBezTo>
                  <a:pt x="32" y="155"/>
                  <a:pt x="31" y="156"/>
                  <a:pt x="30" y="156"/>
                </a:cubicBezTo>
                <a:cubicBezTo>
                  <a:pt x="28" y="157"/>
                  <a:pt x="26" y="158"/>
                  <a:pt x="22" y="158"/>
                </a:cubicBezTo>
                <a:cubicBezTo>
                  <a:pt x="22" y="158"/>
                  <a:pt x="22" y="158"/>
                  <a:pt x="22" y="158"/>
                </a:cubicBezTo>
                <a:cubicBezTo>
                  <a:pt x="18" y="158"/>
                  <a:pt x="14" y="157"/>
                  <a:pt x="11" y="154"/>
                </a:cubicBezTo>
                <a:cubicBezTo>
                  <a:pt x="4" y="149"/>
                  <a:pt x="0" y="141"/>
                  <a:pt x="0" y="133"/>
                </a:cubicBezTo>
                <a:cubicBezTo>
                  <a:pt x="0" y="87"/>
                  <a:pt x="0" y="87"/>
                  <a:pt x="0" y="87"/>
                </a:cubicBezTo>
                <a:cubicBezTo>
                  <a:pt x="0" y="79"/>
                  <a:pt x="4" y="72"/>
                  <a:pt x="10" y="67"/>
                </a:cubicBezTo>
                <a:cubicBezTo>
                  <a:pt x="15" y="64"/>
                  <a:pt x="21" y="62"/>
                  <a:pt x="25" y="63"/>
                </a:cubicBezTo>
                <a:cubicBezTo>
                  <a:pt x="28" y="63"/>
                  <a:pt x="30" y="64"/>
                  <a:pt x="32" y="65"/>
                </a:cubicBezTo>
                <a:cubicBezTo>
                  <a:pt x="32" y="65"/>
                  <a:pt x="33" y="65"/>
                  <a:pt x="33" y="66"/>
                </a:cubicBezTo>
                <a:cubicBezTo>
                  <a:pt x="34" y="66"/>
                  <a:pt x="34" y="66"/>
                  <a:pt x="35" y="66"/>
                </a:cubicBezTo>
                <a:cubicBezTo>
                  <a:pt x="41" y="66"/>
                  <a:pt x="50" y="57"/>
                  <a:pt x="54" y="53"/>
                </a:cubicBezTo>
                <a:cubicBezTo>
                  <a:pt x="55" y="52"/>
                  <a:pt x="55" y="52"/>
                  <a:pt x="55" y="52"/>
                </a:cubicBezTo>
                <a:cubicBezTo>
                  <a:pt x="60" y="48"/>
                  <a:pt x="64" y="42"/>
                  <a:pt x="68" y="36"/>
                </a:cubicBezTo>
                <a:cubicBezTo>
                  <a:pt x="69" y="34"/>
                  <a:pt x="70" y="33"/>
                  <a:pt x="71" y="31"/>
                </a:cubicBezTo>
                <a:cubicBezTo>
                  <a:pt x="73" y="29"/>
                  <a:pt x="74" y="26"/>
                  <a:pt x="75" y="23"/>
                </a:cubicBezTo>
                <a:cubicBezTo>
                  <a:pt x="76" y="21"/>
                  <a:pt x="77" y="18"/>
                  <a:pt x="79" y="16"/>
                </a:cubicBezTo>
                <a:cubicBezTo>
                  <a:pt x="79" y="15"/>
                  <a:pt x="79" y="14"/>
                  <a:pt x="80" y="13"/>
                </a:cubicBezTo>
                <a:cubicBezTo>
                  <a:pt x="82" y="10"/>
                  <a:pt x="84" y="6"/>
                  <a:pt x="88" y="3"/>
                </a:cubicBezTo>
                <a:cubicBezTo>
                  <a:pt x="90" y="1"/>
                  <a:pt x="94" y="0"/>
                  <a:pt x="97" y="0"/>
                </a:cubicBezTo>
                <a:cubicBezTo>
                  <a:pt x="102" y="0"/>
                  <a:pt x="106" y="2"/>
                  <a:pt x="109" y="6"/>
                </a:cubicBezTo>
                <a:cubicBezTo>
                  <a:pt x="117" y="15"/>
                  <a:pt x="112" y="28"/>
                  <a:pt x="107" y="38"/>
                </a:cubicBezTo>
                <a:cubicBezTo>
                  <a:pt x="106" y="40"/>
                  <a:pt x="105" y="43"/>
                  <a:pt x="103" y="45"/>
                </a:cubicBezTo>
                <a:cubicBezTo>
                  <a:pt x="101" y="49"/>
                  <a:pt x="98" y="52"/>
                  <a:pt x="98" y="56"/>
                </a:cubicBezTo>
                <a:cubicBezTo>
                  <a:pt x="98" y="58"/>
                  <a:pt x="98" y="59"/>
                  <a:pt x="98" y="59"/>
                </a:cubicBezTo>
                <a:cubicBezTo>
                  <a:pt x="99" y="59"/>
                  <a:pt x="99" y="59"/>
                  <a:pt x="99" y="59"/>
                </a:cubicBezTo>
                <a:cubicBezTo>
                  <a:pt x="102" y="59"/>
                  <a:pt x="104" y="59"/>
                  <a:pt x="107" y="59"/>
                </a:cubicBezTo>
                <a:cubicBezTo>
                  <a:pt x="110" y="58"/>
                  <a:pt x="113" y="58"/>
                  <a:pt x="115" y="58"/>
                </a:cubicBezTo>
                <a:cubicBezTo>
                  <a:pt x="147" y="58"/>
                  <a:pt x="147" y="58"/>
                  <a:pt x="147" y="58"/>
                </a:cubicBezTo>
                <a:cubicBezTo>
                  <a:pt x="156" y="58"/>
                  <a:pt x="164" y="66"/>
                  <a:pt x="164" y="74"/>
                </a:cubicBezTo>
                <a:cubicBezTo>
                  <a:pt x="164" y="81"/>
                  <a:pt x="160" y="87"/>
                  <a:pt x="154" y="89"/>
                </a:cubicBezTo>
                <a:cubicBezTo>
                  <a:pt x="156" y="92"/>
                  <a:pt x="157" y="95"/>
                  <a:pt x="157" y="99"/>
                </a:cubicBezTo>
                <a:cubicBezTo>
                  <a:pt x="157" y="106"/>
                  <a:pt x="152" y="113"/>
                  <a:pt x="145" y="115"/>
                </a:cubicBezTo>
                <a:cubicBezTo>
                  <a:pt x="147" y="117"/>
                  <a:pt x="148" y="120"/>
                  <a:pt x="148" y="124"/>
                </a:cubicBezTo>
                <a:cubicBezTo>
                  <a:pt x="148" y="132"/>
                  <a:pt x="141" y="139"/>
                  <a:pt x="133" y="140"/>
                </a:cubicBezTo>
                <a:cubicBezTo>
                  <a:pt x="134" y="142"/>
                  <a:pt x="135" y="145"/>
                  <a:pt x="135" y="148"/>
                </a:cubicBezTo>
                <a:cubicBezTo>
                  <a:pt x="135" y="157"/>
                  <a:pt x="128" y="164"/>
                  <a:pt x="119" y="164"/>
                </a:cubicBezTo>
                <a:cubicBezTo>
                  <a:pt x="114" y="164"/>
                  <a:pt x="109" y="165"/>
                  <a:pt x="104" y="165"/>
                </a:cubicBezTo>
                <a:cubicBezTo>
                  <a:pt x="99" y="165"/>
                  <a:pt x="94" y="165"/>
                  <a:pt x="89" y="165"/>
                </a:cubicBezTo>
                <a:close/>
                <a:moveTo>
                  <a:pt x="38" y="146"/>
                </a:moveTo>
                <a:cubicBezTo>
                  <a:pt x="44" y="146"/>
                  <a:pt x="50" y="149"/>
                  <a:pt x="55" y="151"/>
                </a:cubicBezTo>
                <a:cubicBezTo>
                  <a:pt x="59" y="153"/>
                  <a:pt x="64" y="155"/>
                  <a:pt x="68" y="156"/>
                </a:cubicBezTo>
                <a:cubicBezTo>
                  <a:pt x="74" y="157"/>
                  <a:pt x="81" y="157"/>
                  <a:pt x="89" y="157"/>
                </a:cubicBezTo>
                <a:cubicBezTo>
                  <a:pt x="94" y="157"/>
                  <a:pt x="99" y="157"/>
                  <a:pt x="104" y="157"/>
                </a:cubicBezTo>
                <a:cubicBezTo>
                  <a:pt x="109" y="157"/>
                  <a:pt x="114" y="156"/>
                  <a:pt x="119" y="156"/>
                </a:cubicBezTo>
                <a:cubicBezTo>
                  <a:pt x="123" y="156"/>
                  <a:pt x="127" y="153"/>
                  <a:pt x="127" y="148"/>
                </a:cubicBezTo>
                <a:cubicBezTo>
                  <a:pt x="127" y="144"/>
                  <a:pt x="123" y="140"/>
                  <a:pt x="119" y="140"/>
                </a:cubicBezTo>
                <a:cubicBezTo>
                  <a:pt x="119" y="132"/>
                  <a:pt x="119" y="132"/>
                  <a:pt x="119" y="132"/>
                </a:cubicBezTo>
                <a:cubicBezTo>
                  <a:pt x="132" y="132"/>
                  <a:pt x="132" y="132"/>
                  <a:pt x="132" y="132"/>
                </a:cubicBezTo>
                <a:cubicBezTo>
                  <a:pt x="136" y="132"/>
                  <a:pt x="140" y="128"/>
                  <a:pt x="140" y="124"/>
                </a:cubicBezTo>
                <a:cubicBezTo>
                  <a:pt x="140" y="119"/>
                  <a:pt x="136" y="115"/>
                  <a:pt x="132" y="115"/>
                </a:cubicBezTo>
                <a:cubicBezTo>
                  <a:pt x="132" y="107"/>
                  <a:pt x="132" y="107"/>
                  <a:pt x="132" y="107"/>
                </a:cubicBezTo>
                <a:cubicBezTo>
                  <a:pt x="141" y="107"/>
                  <a:pt x="141" y="107"/>
                  <a:pt x="141" y="107"/>
                </a:cubicBezTo>
                <a:cubicBezTo>
                  <a:pt x="146" y="107"/>
                  <a:pt x="149" y="104"/>
                  <a:pt x="149" y="99"/>
                </a:cubicBezTo>
                <a:cubicBezTo>
                  <a:pt x="149" y="94"/>
                  <a:pt x="146" y="91"/>
                  <a:pt x="141" y="91"/>
                </a:cubicBezTo>
                <a:cubicBezTo>
                  <a:pt x="141" y="83"/>
                  <a:pt x="141" y="83"/>
                  <a:pt x="141" y="83"/>
                </a:cubicBezTo>
                <a:cubicBezTo>
                  <a:pt x="147" y="83"/>
                  <a:pt x="147" y="83"/>
                  <a:pt x="147" y="83"/>
                </a:cubicBezTo>
                <a:cubicBezTo>
                  <a:pt x="152" y="83"/>
                  <a:pt x="156" y="79"/>
                  <a:pt x="156" y="74"/>
                </a:cubicBezTo>
                <a:cubicBezTo>
                  <a:pt x="156" y="70"/>
                  <a:pt x="152" y="66"/>
                  <a:pt x="147" y="66"/>
                </a:cubicBezTo>
                <a:cubicBezTo>
                  <a:pt x="115" y="66"/>
                  <a:pt x="115" y="66"/>
                  <a:pt x="115" y="66"/>
                </a:cubicBezTo>
                <a:cubicBezTo>
                  <a:pt x="113" y="66"/>
                  <a:pt x="110" y="66"/>
                  <a:pt x="107" y="67"/>
                </a:cubicBezTo>
                <a:cubicBezTo>
                  <a:pt x="105" y="67"/>
                  <a:pt x="102" y="67"/>
                  <a:pt x="99" y="67"/>
                </a:cubicBezTo>
                <a:cubicBezTo>
                  <a:pt x="98" y="67"/>
                  <a:pt x="98" y="67"/>
                  <a:pt x="98" y="67"/>
                </a:cubicBezTo>
                <a:cubicBezTo>
                  <a:pt x="95" y="67"/>
                  <a:pt x="93" y="65"/>
                  <a:pt x="92" y="64"/>
                </a:cubicBezTo>
                <a:cubicBezTo>
                  <a:pt x="90" y="62"/>
                  <a:pt x="89" y="59"/>
                  <a:pt x="90" y="55"/>
                </a:cubicBezTo>
                <a:cubicBezTo>
                  <a:pt x="91" y="50"/>
                  <a:pt x="94" y="45"/>
                  <a:pt x="97" y="41"/>
                </a:cubicBezTo>
                <a:cubicBezTo>
                  <a:pt x="98" y="38"/>
                  <a:pt x="99" y="36"/>
                  <a:pt x="100" y="34"/>
                </a:cubicBezTo>
                <a:cubicBezTo>
                  <a:pt x="104" y="26"/>
                  <a:pt x="108" y="16"/>
                  <a:pt x="103" y="11"/>
                </a:cubicBezTo>
                <a:cubicBezTo>
                  <a:pt x="101" y="8"/>
                  <a:pt x="96" y="7"/>
                  <a:pt x="92" y="10"/>
                </a:cubicBezTo>
                <a:cubicBezTo>
                  <a:pt x="90" y="11"/>
                  <a:pt x="89" y="14"/>
                  <a:pt x="87" y="17"/>
                </a:cubicBezTo>
                <a:cubicBezTo>
                  <a:pt x="87" y="18"/>
                  <a:pt x="86" y="19"/>
                  <a:pt x="86" y="20"/>
                </a:cubicBezTo>
                <a:cubicBezTo>
                  <a:pt x="85" y="22"/>
                  <a:pt x="84" y="24"/>
                  <a:pt x="83" y="26"/>
                </a:cubicBezTo>
                <a:cubicBezTo>
                  <a:pt x="82" y="29"/>
                  <a:pt x="80" y="33"/>
                  <a:pt x="78" y="36"/>
                </a:cubicBezTo>
                <a:cubicBezTo>
                  <a:pt x="77" y="37"/>
                  <a:pt x="76" y="39"/>
                  <a:pt x="75" y="41"/>
                </a:cubicBezTo>
                <a:cubicBezTo>
                  <a:pt x="71" y="47"/>
                  <a:pt x="66" y="53"/>
                  <a:pt x="61" y="58"/>
                </a:cubicBezTo>
                <a:cubicBezTo>
                  <a:pt x="60" y="59"/>
                  <a:pt x="60" y="59"/>
                  <a:pt x="60" y="59"/>
                </a:cubicBezTo>
                <a:cubicBezTo>
                  <a:pt x="52" y="66"/>
                  <a:pt x="43" y="74"/>
                  <a:pt x="35" y="74"/>
                </a:cubicBezTo>
                <a:cubicBezTo>
                  <a:pt x="33" y="74"/>
                  <a:pt x="31" y="74"/>
                  <a:pt x="30" y="73"/>
                </a:cubicBezTo>
                <a:cubicBezTo>
                  <a:pt x="29" y="72"/>
                  <a:pt x="28" y="72"/>
                  <a:pt x="28" y="72"/>
                </a:cubicBezTo>
                <a:cubicBezTo>
                  <a:pt x="26" y="71"/>
                  <a:pt x="26" y="71"/>
                  <a:pt x="25" y="71"/>
                </a:cubicBezTo>
                <a:cubicBezTo>
                  <a:pt x="25" y="71"/>
                  <a:pt x="25" y="71"/>
                  <a:pt x="25" y="71"/>
                </a:cubicBezTo>
                <a:cubicBezTo>
                  <a:pt x="22" y="71"/>
                  <a:pt x="18" y="72"/>
                  <a:pt x="15" y="74"/>
                </a:cubicBezTo>
                <a:cubicBezTo>
                  <a:pt x="10" y="77"/>
                  <a:pt x="8" y="82"/>
                  <a:pt x="8" y="87"/>
                </a:cubicBezTo>
                <a:cubicBezTo>
                  <a:pt x="8" y="133"/>
                  <a:pt x="8" y="133"/>
                  <a:pt x="8" y="133"/>
                </a:cubicBezTo>
                <a:cubicBezTo>
                  <a:pt x="8" y="138"/>
                  <a:pt x="11" y="144"/>
                  <a:pt x="15" y="148"/>
                </a:cubicBezTo>
                <a:cubicBezTo>
                  <a:pt x="17" y="149"/>
                  <a:pt x="20" y="150"/>
                  <a:pt x="22" y="150"/>
                </a:cubicBezTo>
                <a:cubicBezTo>
                  <a:pt x="22" y="150"/>
                  <a:pt x="22" y="150"/>
                  <a:pt x="22" y="150"/>
                </a:cubicBezTo>
                <a:cubicBezTo>
                  <a:pt x="24" y="150"/>
                  <a:pt x="25" y="150"/>
                  <a:pt x="27" y="149"/>
                </a:cubicBezTo>
                <a:cubicBezTo>
                  <a:pt x="28" y="148"/>
                  <a:pt x="29" y="148"/>
                  <a:pt x="31" y="147"/>
                </a:cubicBezTo>
                <a:cubicBezTo>
                  <a:pt x="33" y="147"/>
                  <a:pt x="35" y="146"/>
                  <a:pt x="38" y="14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79" name="Freeform 140"/>
          <p:cNvSpPr>
            <a:spLocks/>
          </p:cNvSpPr>
          <p:nvPr/>
        </p:nvSpPr>
        <p:spPr bwMode="auto">
          <a:xfrm>
            <a:off x="4498976" y="5245101"/>
            <a:ext cx="461963" cy="9525"/>
          </a:xfrm>
          <a:custGeom>
            <a:avLst/>
            <a:gdLst>
              <a:gd name="T0" fmla="*/ 193 w 195"/>
              <a:gd name="T1" fmla="*/ 4 h 4"/>
              <a:gd name="T2" fmla="*/ 2 w 195"/>
              <a:gd name="T3" fmla="*/ 4 h 4"/>
              <a:gd name="T4" fmla="*/ 0 w 195"/>
              <a:gd name="T5" fmla="*/ 2 h 4"/>
              <a:gd name="T6" fmla="*/ 2 w 195"/>
              <a:gd name="T7" fmla="*/ 0 h 4"/>
              <a:gd name="T8" fmla="*/ 193 w 195"/>
              <a:gd name="T9" fmla="*/ 0 h 4"/>
              <a:gd name="T10" fmla="*/ 195 w 195"/>
              <a:gd name="T11" fmla="*/ 2 h 4"/>
              <a:gd name="T12" fmla="*/ 193 w 195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5" h="4">
                <a:moveTo>
                  <a:pt x="193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93" y="0"/>
                  <a:pt x="193" y="0"/>
                  <a:pt x="193" y="0"/>
                </a:cubicBezTo>
                <a:cubicBezTo>
                  <a:pt x="194" y="0"/>
                  <a:pt x="195" y="1"/>
                  <a:pt x="195" y="2"/>
                </a:cubicBezTo>
                <a:cubicBezTo>
                  <a:pt x="195" y="3"/>
                  <a:pt x="194" y="4"/>
                  <a:pt x="193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0" name="Freeform 141"/>
          <p:cNvSpPr>
            <a:spLocks/>
          </p:cNvSpPr>
          <p:nvPr/>
        </p:nvSpPr>
        <p:spPr bwMode="auto">
          <a:xfrm>
            <a:off x="4838701" y="5143501"/>
            <a:ext cx="122238" cy="111125"/>
          </a:xfrm>
          <a:custGeom>
            <a:avLst/>
            <a:gdLst>
              <a:gd name="T0" fmla="*/ 50 w 52"/>
              <a:gd name="T1" fmla="*/ 47 h 47"/>
              <a:gd name="T2" fmla="*/ 48 w 52"/>
              <a:gd name="T3" fmla="*/ 46 h 47"/>
              <a:gd name="T4" fmla="*/ 1 w 52"/>
              <a:gd name="T5" fmla="*/ 4 h 47"/>
              <a:gd name="T6" fmla="*/ 1 w 52"/>
              <a:gd name="T7" fmla="*/ 1 h 47"/>
              <a:gd name="T8" fmla="*/ 4 w 52"/>
              <a:gd name="T9" fmla="*/ 1 h 47"/>
              <a:gd name="T10" fmla="*/ 51 w 52"/>
              <a:gd name="T11" fmla="*/ 43 h 47"/>
              <a:gd name="T12" fmla="*/ 51 w 52"/>
              <a:gd name="T13" fmla="*/ 46 h 47"/>
              <a:gd name="T14" fmla="*/ 50 w 52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7">
                <a:moveTo>
                  <a:pt x="50" y="47"/>
                </a:moveTo>
                <a:cubicBezTo>
                  <a:pt x="49" y="47"/>
                  <a:pt x="49" y="47"/>
                  <a:pt x="48" y="46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51" y="43"/>
                  <a:pt x="51" y="43"/>
                  <a:pt x="51" y="43"/>
                </a:cubicBezTo>
                <a:cubicBezTo>
                  <a:pt x="52" y="44"/>
                  <a:pt x="52" y="45"/>
                  <a:pt x="51" y="46"/>
                </a:cubicBezTo>
                <a:cubicBezTo>
                  <a:pt x="51" y="47"/>
                  <a:pt x="50" y="47"/>
                  <a:pt x="50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1" name="Freeform 142"/>
          <p:cNvSpPr>
            <a:spLocks/>
          </p:cNvSpPr>
          <p:nvPr/>
        </p:nvSpPr>
        <p:spPr bwMode="auto">
          <a:xfrm>
            <a:off x="4838701" y="5245101"/>
            <a:ext cx="122238" cy="111125"/>
          </a:xfrm>
          <a:custGeom>
            <a:avLst/>
            <a:gdLst>
              <a:gd name="T0" fmla="*/ 3 w 52"/>
              <a:gd name="T1" fmla="*/ 47 h 47"/>
              <a:gd name="T2" fmla="*/ 1 w 52"/>
              <a:gd name="T3" fmla="*/ 46 h 47"/>
              <a:gd name="T4" fmla="*/ 1 w 52"/>
              <a:gd name="T5" fmla="*/ 43 h 47"/>
              <a:gd name="T6" fmla="*/ 48 w 52"/>
              <a:gd name="T7" fmla="*/ 0 h 47"/>
              <a:gd name="T8" fmla="*/ 51 w 52"/>
              <a:gd name="T9" fmla="*/ 0 h 47"/>
              <a:gd name="T10" fmla="*/ 51 w 52"/>
              <a:gd name="T11" fmla="*/ 3 h 47"/>
              <a:gd name="T12" fmla="*/ 4 w 52"/>
              <a:gd name="T13" fmla="*/ 46 h 47"/>
              <a:gd name="T14" fmla="*/ 3 w 52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2" h="47">
                <a:moveTo>
                  <a:pt x="3" y="47"/>
                </a:moveTo>
                <a:cubicBezTo>
                  <a:pt x="2" y="47"/>
                  <a:pt x="2" y="46"/>
                  <a:pt x="1" y="46"/>
                </a:cubicBezTo>
                <a:cubicBezTo>
                  <a:pt x="0" y="45"/>
                  <a:pt x="0" y="44"/>
                  <a:pt x="1" y="43"/>
                </a:cubicBezTo>
                <a:cubicBezTo>
                  <a:pt x="48" y="0"/>
                  <a:pt x="48" y="0"/>
                  <a:pt x="48" y="0"/>
                </a:cubicBezTo>
                <a:cubicBezTo>
                  <a:pt x="49" y="0"/>
                  <a:pt x="51" y="0"/>
                  <a:pt x="51" y="0"/>
                </a:cubicBezTo>
                <a:cubicBezTo>
                  <a:pt x="52" y="1"/>
                  <a:pt x="52" y="3"/>
                  <a:pt x="51" y="3"/>
                </a:cubicBezTo>
                <a:cubicBezTo>
                  <a:pt x="4" y="46"/>
                  <a:pt x="4" y="46"/>
                  <a:pt x="4" y="46"/>
                </a:cubicBezTo>
                <a:cubicBezTo>
                  <a:pt x="4" y="46"/>
                  <a:pt x="3" y="47"/>
                  <a:pt x="3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2" name="Freeform 143"/>
          <p:cNvSpPr>
            <a:spLocks/>
          </p:cNvSpPr>
          <p:nvPr/>
        </p:nvSpPr>
        <p:spPr bwMode="auto">
          <a:xfrm>
            <a:off x="3589338" y="5245101"/>
            <a:ext cx="458788" cy="9525"/>
          </a:xfrm>
          <a:custGeom>
            <a:avLst/>
            <a:gdLst>
              <a:gd name="T0" fmla="*/ 192 w 194"/>
              <a:gd name="T1" fmla="*/ 4 h 4"/>
              <a:gd name="T2" fmla="*/ 2 w 194"/>
              <a:gd name="T3" fmla="*/ 4 h 4"/>
              <a:gd name="T4" fmla="*/ 0 w 194"/>
              <a:gd name="T5" fmla="*/ 2 h 4"/>
              <a:gd name="T6" fmla="*/ 2 w 194"/>
              <a:gd name="T7" fmla="*/ 0 h 4"/>
              <a:gd name="T8" fmla="*/ 192 w 194"/>
              <a:gd name="T9" fmla="*/ 0 h 4"/>
              <a:gd name="T10" fmla="*/ 194 w 194"/>
              <a:gd name="T11" fmla="*/ 2 h 4"/>
              <a:gd name="T12" fmla="*/ 192 w 194"/>
              <a:gd name="T13" fmla="*/ 4 h 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94" h="4">
                <a:moveTo>
                  <a:pt x="192" y="4"/>
                </a:moveTo>
                <a:cubicBezTo>
                  <a:pt x="2" y="4"/>
                  <a:pt x="2" y="4"/>
                  <a:pt x="2" y="4"/>
                </a:cubicBezTo>
                <a:cubicBezTo>
                  <a:pt x="1" y="4"/>
                  <a:pt x="0" y="3"/>
                  <a:pt x="0" y="2"/>
                </a:cubicBezTo>
                <a:cubicBezTo>
                  <a:pt x="0" y="1"/>
                  <a:pt x="1" y="0"/>
                  <a:pt x="2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93" y="0"/>
                  <a:pt x="194" y="1"/>
                  <a:pt x="194" y="2"/>
                </a:cubicBezTo>
                <a:cubicBezTo>
                  <a:pt x="194" y="3"/>
                  <a:pt x="193" y="4"/>
                  <a:pt x="192" y="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3" name="Freeform 144"/>
          <p:cNvSpPr>
            <a:spLocks/>
          </p:cNvSpPr>
          <p:nvPr/>
        </p:nvSpPr>
        <p:spPr bwMode="auto">
          <a:xfrm>
            <a:off x="3589338" y="5143501"/>
            <a:ext cx="120650" cy="111125"/>
          </a:xfrm>
          <a:custGeom>
            <a:avLst/>
            <a:gdLst>
              <a:gd name="T0" fmla="*/ 2 w 51"/>
              <a:gd name="T1" fmla="*/ 47 h 47"/>
              <a:gd name="T2" fmla="*/ 0 w 51"/>
              <a:gd name="T3" fmla="*/ 46 h 47"/>
              <a:gd name="T4" fmla="*/ 0 w 51"/>
              <a:gd name="T5" fmla="*/ 43 h 47"/>
              <a:gd name="T6" fmla="*/ 48 w 51"/>
              <a:gd name="T7" fmla="*/ 1 h 47"/>
              <a:gd name="T8" fmla="*/ 50 w 51"/>
              <a:gd name="T9" fmla="*/ 1 h 47"/>
              <a:gd name="T10" fmla="*/ 50 w 51"/>
              <a:gd name="T11" fmla="*/ 4 h 47"/>
              <a:gd name="T12" fmla="*/ 3 w 51"/>
              <a:gd name="T13" fmla="*/ 46 h 47"/>
              <a:gd name="T14" fmla="*/ 2 w 51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7">
                <a:moveTo>
                  <a:pt x="2" y="47"/>
                </a:moveTo>
                <a:cubicBezTo>
                  <a:pt x="1" y="47"/>
                  <a:pt x="1" y="47"/>
                  <a:pt x="0" y="46"/>
                </a:cubicBezTo>
                <a:cubicBezTo>
                  <a:pt x="0" y="45"/>
                  <a:pt x="0" y="44"/>
                  <a:pt x="0" y="43"/>
                </a:cubicBezTo>
                <a:cubicBezTo>
                  <a:pt x="48" y="1"/>
                  <a:pt x="48" y="1"/>
                  <a:pt x="48" y="1"/>
                </a:cubicBezTo>
                <a:cubicBezTo>
                  <a:pt x="48" y="0"/>
                  <a:pt x="50" y="0"/>
                  <a:pt x="50" y="1"/>
                </a:cubicBezTo>
                <a:cubicBezTo>
                  <a:pt x="51" y="2"/>
                  <a:pt x="51" y="3"/>
                  <a:pt x="50" y="4"/>
                </a:cubicBezTo>
                <a:cubicBezTo>
                  <a:pt x="3" y="46"/>
                  <a:pt x="3" y="46"/>
                  <a:pt x="3" y="46"/>
                </a:cubicBezTo>
                <a:cubicBezTo>
                  <a:pt x="3" y="47"/>
                  <a:pt x="2" y="47"/>
                  <a:pt x="2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4" name="Freeform 145"/>
          <p:cNvSpPr>
            <a:spLocks/>
          </p:cNvSpPr>
          <p:nvPr/>
        </p:nvSpPr>
        <p:spPr bwMode="auto">
          <a:xfrm>
            <a:off x="3589338" y="5245101"/>
            <a:ext cx="120650" cy="111125"/>
          </a:xfrm>
          <a:custGeom>
            <a:avLst/>
            <a:gdLst>
              <a:gd name="T0" fmla="*/ 49 w 51"/>
              <a:gd name="T1" fmla="*/ 47 h 47"/>
              <a:gd name="T2" fmla="*/ 48 w 51"/>
              <a:gd name="T3" fmla="*/ 46 h 47"/>
              <a:gd name="T4" fmla="*/ 0 w 51"/>
              <a:gd name="T5" fmla="*/ 3 h 47"/>
              <a:gd name="T6" fmla="*/ 0 w 51"/>
              <a:gd name="T7" fmla="*/ 0 h 47"/>
              <a:gd name="T8" fmla="*/ 3 w 51"/>
              <a:gd name="T9" fmla="*/ 0 h 47"/>
              <a:gd name="T10" fmla="*/ 50 w 51"/>
              <a:gd name="T11" fmla="*/ 43 h 47"/>
              <a:gd name="T12" fmla="*/ 50 w 51"/>
              <a:gd name="T13" fmla="*/ 46 h 47"/>
              <a:gd name="T14" fmla="*/ 49 w 51"/>
              <a:gd name="T15" fmla="*/ 47 h 4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51" h="47">
                <a:moveTo>
                  <a:pt x="49" y="47"/>
                </a:moveTo>
                <a:cubicBezTo>
                  <a:pt x="49" y="47"/>
                  <a:pt x="48" y="46"/>
                  <a:pt x="48" y="46"/>
                </a:cubicBezTo>
                <a:cubicBezTo>
                  <a:pt x="0" y="3"/>
                  <a:pt x="0" y="3"/>
                  <a:pt x="0" y="3"/>
                </a:cubicBezTo>
                <a:cubicBezTo>
                  <a:pt x="0" y="3"/>
                  <a:pt x="0" y="1"/>
                  <a:pt x="0" y="0"/>
                </a:cubicBezTo>
                <a:cubicBezTo>
                  <a:pt x="1" y="0"/>
                  <a:pt x="2" y="0"/>
                  <a:pt x="3" y="0"/>
                </a:cubicBezTo>
                <a:cubicBezTo>
                  <a:pt x="50" y="43"/>
                  <a:pt x="50" y="43"/>
                  <a:pt x="50" y="43"/>
                </a:cubicBezTo>
                <a:cubicBezTo>
                  <a:pt x="51" y="44"/>
                  <a:pt x="51" y="45"/>
                  <a:pt x="50" y="46"/>
                </a:cubicBezTo>
                <a:cubicBezTo>
                  <a:pt x="50" y="46"/>
                  <a:pt x="50" y="47"/>
                  <a:pt x="49" y="4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5" name="Freeform 146"/>
          <p:cNvSpPr>
            <a:spLocks/>
          </p:cNvSpPr>
          <p:nvPr/>
        </p:nvSpPr>
        <p:spPr bwMode="auto">
          <a:xfrm>
            <a:off x="6421438" y="5024438"/>
            <a:ext cx="254000" cy="230188"/>
          </a:xfrm>
          <a:custGeom>
            <a:avLst/>
            <a:gdLst>
              <a:gd name="T0" fmla="*/ 3 w 107"/>
              <a:gd name="T1" fmla="*/ 97 h 97"/>
              <a:gd name="T2" fmla="*/ 1 w 107"/>
              <a:gd name="T3" fmla="*/ 96 h 97"/>
              <a:gd name="T4" fmla="*/ 1 w 107"/>
              <a:gd name="T5" fmla="*/ 93 h 97"/>
              <a:gd name="T6" fmla="*/ 103 w 107"/>
              <a:gd name="T7" fmla="*/ 1 h 97"/>
              <a:gd name="T8" fmla="*/ 106 w 107"/>
              <a:gd name="T9" fmla="*/ 1 h 97"/>
              <a:gd name="T10" fmla="*/ 106 w 107"/>
              <a:gd name="T11" fmla="*/ 4 h 97"/>
              <a:gd name="T12" fmla="*/ 4 w 107"/>
              <a:gd name="T13" fmla="*/ 96 h 97"/>
              <a:gd name="T14" fmla="*/ 3 w 107"/>
              <a:gd name="T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7">
                <a:moveTo>
                  <a:pt x="3" y="97"/>
                </a:moveTo>
                <a:cubicBezTo>
                  <a:pt x="2" y="97"/>
                  <a:pt x="2" y="97"/>
                  <a:pt x="1" y="96"/>
                </a:cubicBezTo>
                <a:cubicBezTo>
                  <a:pt x="0" y="95"/>
                  <a:pt x="1" y="94"/>
                  <a:pt x="1" y="93"/>
                </a:cubicBezTo>
                <a:cubicBezTo>
                  <a:pt x="103" y="1"/>
                  <a:pt x="103" y="1"/>
                  <a:pt x="103" y="1"/>
                </a:cubicBezTo>
                <a:cubicBezTo>
                  <a:pt x="104" y="0"/>
                  <a:pt x="105" y="0"/>
                  <a:pt x="106" y="1"/>
                </a:cubicBezTo>
                <a:cubicBezTo>
                  <a:pt x="107" y="2"/>
                  <a:pt x="107" y="3"/>
                  <a:pt x="106" y="4"/>
                </a:cubicBezTo>
                <a:cubicBezTo>
                  <a:pt x="4" y="96"/>
                  <a:pt x="4" y="96"/>
                  <a:pt x="4" y="96"/>
                </a:cubicBezTo>
                <a:cubicBezTo>
                  <a:pt x="4" y="97"/>
                  <a:pt x="3" y="97"/>
                  <a:pt x="3" y="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6" name="Freeform 147"/>
          <p:cNvSpPr>
            <a:spLocks/>
          </p:cNvSpPr>
          <p:nvPr/>
        </p:nvSpPr>
        <p:spPr bwMode="auto">
          <a:xfrm>
            <a:off x="6421438" y="5245101"/>
            <a:ext cx="254000" cy="228600"/>
          </a:xfrm>
          <a:custGeom>
            <a:avLst/>
            <a:gdLst>
              <a:gd name="T0" fmla="*/ 104 w 107"/>
              <a:gd name="T1" fmla="*/ 96 h 96"/>
              <a:gd name="T2" fmla="*/ 103 w 107"/>
              <a:gd name="T3" fmla="*/ 95 h 96"/>
              <a:gd name="T4" fmla="*/ 1 w 107"/>
              <a:gd name="T5" fmla="*/ 3 h 96"/>
              <a:gd name="T6" fmla="*/ 1 w 107"/>
              <a:gd name="T7" fmla="*/ 0 h 96"/>
              <a:gd name="T8" fmla="*/ 4 w 107"/>
              <a:gd name="T9" fmla="*/ 0 h 96"/>
              <a:gd name="T10" fmla="*/ 106 w 107"/>
              <a:gd name="T11" fmla="*/ 93 h 96"/>
              <a:gd name="T12" fmla="*/ 106 w 107"/>
              <a:gd name="T13" fmla="*/ 95 h 96"/>
              <a:gd name="T14" fmla="*/ 104 w 107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6">
                <a:moveTo>
                  <a:pt x="104" y="96"/>
                </a:moveTo>
                <a:cubicBezTo>
                  <a:pt x="104" y="96"/>
                  <a:pt x="104" y="96"/>
                  <a:pt x="103" y="95"/>
                </a:cubicBezTo>
                <a:cubicBezTo>
                  <a:pt x="1" y="3"/>
                  <a:pt x="1" y="3"/>
                  <a:pt x="1" y="3"/>
                </a:cubicBezTo>
                <a:cubicBezTo>
                  <a:pt x="1" y="3"/>
                  <a:pt x="0" y="1"/>
                  <a:pt x="1" y="0"/>
                </a:cubicBezTo>
                <a:cubicBezTo>
                  <a:pt x="2" y="0"/>
                  <a:pt x="3" y="0"/>
                  <a:pt x="4" y="0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7" y="93"/>
                  <a:pt x="107" y="95"/>
                  <a:pt x="106" y="95"/>
                </a:cubicBezTo>
                <a:cubicBezTo>
                  <a:pt x="106" y="96"/>
                  <a:pt x="105" y="96"/>
                  <a:pt x="104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7" name="Freeform 148"/>
          <p:cNvSpPr>
            <a:spLocks/>
          </p:cNvSpPr>
          <p:nvPr/>
        </p:nvSpPr>
        <p:spPr bwMode="auto">
          <a:xfrm>
            <a:off x="5516563" y="5024438"/>
            <a:ext cx="254000" cy="230188"/>
          </a:xfrm>
          <a:custGeom>
            <a:avLst/>
            <a:gdLst>
              <a:gd name="T0" fmla="*/ 104 w 107"/>
              <a:gd name="T1" fmla="*/ 97 h 97"/>
              <a:gd name="T2" fmla="*/ 103 w 107"/>
              <a:gd name="T3" fmla="*/ 96 h 97"/>
              <a:gd name="T4" fmla="*/ 1 w 107"/>
              <a:gd name="T5" fmla="*/ 4 h 97"/>
              <a:gd name="T6" fmla="*/ 1 w 107"/>
              <a:gd name="T7" fmla="*/ 1 h 97"/>
              <a:gd name="T8" fmla="*/ 4 w 107"/>
              <a:gd name="T9" fmla="*/ 1 h 97"/>
              <a:gd name="T10" fmla="*/ 106 w 107"/>
              <a:gd name="T11" fmla="*/ 93 h 97"/>
              <a:gd name="T12" fmla="*/ 106 w 107"/>
              <a:gd name="T13" fmla="*/ 96 h 97"/>
              <a:gd name="T14" fmla="*/ 104 w 107"/>
              <a:gd name="T15" fmla="*/ 97 h 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7">
                <a:moveTo>
                  <a:pt x="104" y="97"/>
                </a:moveTo>
                <a:cubicBezTo>
                  <a:pt x="104" y="97"/>
                  <a:pt x="103" y="97"/>
                  <a:pt x="103" y="96"/>
                </a:cubicBezTo>
                <a:cubicBezTo>
                  <a:pt x="1" y="4"/>
                  <a:pt x="1" y="4"/>
                  <a:pt x="1" y="4"/>
                </a:cubicBezTo>
                <a:cubicBezTo>
                  <a:pt x="0" y="3"/>
                  <a:pt x="0" y="2"/>
                  <a:pt x="1" y="1"/>
                </a:cubicBezTo>
                <a:cubicBezTo>
                  <a:pt x="2" y="0"/>
                  <a:pt x="3" y="0"/>
                  <a:pt x="4" y="1"/>
                </a:cubicBezTo>
                <a:cubicBezTo>
                  <a:pt x="106" y="93"/>
                  <a:pt x="106" y="93"/>
                  <a:pt x="106" y="93"/>
                </a:cubicBezTo>
                <a:cubicBezTo>
                  <a:pt x="107" y="94"/>
                  <a:pt x="107" y="95"/>
                  <a:pt x="106" y="96"/>
                </a:cubicBezTo>
                <a:cubicBezTo>
                  <a:pt x="106" y="97"/>
                  <a:pt x="105" y="97"/>
                  <a:pt x="104" y="97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8" name="Freeform 149"/>
          <p:cNvSpPr>
            <a:spLocks/>
          </p:cNvSpPr>
          <p:nvPr/>
        </p:nvSpPr>
        <p:spPr bwMode="auto">
          <a:xfrm>
            <a:off x="5516563" y="5245101"/>
            <a:ext cx="254000" cy="228600"/>
          </a:xfrm>
          <a:custGeom>
            <a:avLst/>
            <a:gdLst>
              <a:gd name="T0" fmla="*/ 3 w 107"/>
              <a:gd name="T1" fmla="*/ 96 h 96"/>
              <a:gd name="T2" fmla="*/ 1 w 107"/>
              <a:gd name="T3" fmla="*/ 95 h 96"/>
              <a:gd name="T4" fmla="*/ 1 w 107"/>
              <a:gd name="T5" fmla="*/ 93 h 96"/>
              <a:gd name="T6" fmla="*/ 103 w 107"/>
              <a:gd name="T7" fmla="*/ 0 h 96"/>
              <a:gd name="T8" fmla="*/ 106 w 107"/>
              <a:gd name="T9" fmla="*/ 0 h 96"/>
              <a:gd name="T10" fmla="*/ 106 w 107"/>
              <a:gd name="T11" fmla="*/ 3 h 96"/>
              <a:gd name="T12" fmla="*/ 4 w 107"/>
              <a:gd name="T13" fmla="*/ 95 h 96"/>
              <a:gd name="T14" fmla="*/ 3 w 107"/>
              <a:gd name="T15" fmla="*/ 96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7" h="96">
                <a:moveTo>
                  <a:pt x="3" y="96"/>
                </a:moveTo>
                <a:cubicBezTo>
                  <a:pt x="2" y="96"/>
                  <a:pt x="2" y="96"/>
                  <a:pt x="1" y="95"/>
                </a:cubicBezTo>
                <a:cubicBezTo>
                  <a:pt x="0" y="95"/>
                  <a:pt x="0" y="93"/>
                  <a:pt x="1" y="93"/>
                </a:cubicBezTo>
                <a:cubicBezTo>
                  <a:pt x="103" y="0"/>
                  <a:pt x="103" y="0"/>
                  <a:pt x="103" y="0"/>
                </a:cubicBezTo>
                <a:cubicBezTo>
                  <a:pt x="104" y="0"/>
                  <a:pt x="105" y="0"/>
                  <a:pt x="106" y="0"/>
                </a:cubicBezTo>
                <a:cubicBezTo>
                  <a:pt x="107" y="1"/>
                  <a:pt x="107" y="3"/>
                  <a:pt x="106" y="3"/>
                </a:cubicBezTo>
                <a:cubicBezTo>
                  <a:pt x="4" y="95"/>
                  <a:pt x="4" y="95"/>
                  <a:pt x="4" y="95"/>
                </a:cubicBezTo>
                <a:cubicBezTo>
                  <a:pt x="4" y="96"/>
                  <a:pt x="3" y="96"/>
                  <a:pt x="3" y="9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89" name="Freeform 150"/>
          <p:cNvSpPr>
            <a:spLocks/>
          </p:cNvSpPr>
          <p:nvPr/>
        </p:nvSpPr>
        <p:spPr bwMode="auto">
          <a:xfrm>
            <a:off x="8247063" y="5019676"/>
            <a:ext cx="261938" cy="239713"/>
          </a:xfrm>
          <a:custGeom>
            <a:avLst/>
            <a:gdLst>
              <a:gd name="T0" fmla="*/ 4 w 110"/>
              <a:gd name="T1" fmla="*/ 101 h 101"/>
              <a:gd name="T2" fmla="*/ 1 w 110"/>
              <a:gd name="T3" fmla="*/ 100 h 101"/>
              <a:gd name="T4" fmla="*/ 2 w 110"/>
              <a:gd name="T5" fmla="*/ 94 h 101"/>
              <a:gd name="T6" fmla="*/ 103 w 110"/>
              <a:gd name="T7" fmla="*/ 2 h 101"/>
              <a:gd name="T8" fmla="*/ 109 w 110"/>
              <a:gd name="T9" fmla="*/ 2 h 101"/>
              <a:gd name="T10" fmla="*/ 109 w 110"/>
              <a:gd name="T11" fmla="*/ 8 h 101"/>
              <a:gd name="T12" fmla="*/ 7 w 110"/>
              <a:gd name="T13" fmla="*/ 100 h 101"/>
              <a:gd name="T14" fmla="*/ 4 w 110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01">
                <a:moveTo>
                  <a:pt x="4" y="101"/>
                </a:moveTo>
                <a:cubicBezTo>
                  <a:pt x="3" y="101"/>
                  <a:pt x="2" y="100"/>
                  <a:pt x="1" y="100"/>
                </a:cubicBezTo>
                <a:cubicBezTo>
                  <a:pt x="0" y="98"/>
                  <a:pt x="0" y="95"/>
                  <a:pt x="2" y="94"/>
                </a:cubicBezTo>
                <a:cubicBezTo>
                  <a:pt x="103" y="2"/>
                  <a:pt x="103" y="2"/>
                  <a:pt x="103" y="2"/>
                </a:cubicBezTo>
                <a:cubicBezTo>
                  <a:pt x="105" y="0"/>
                  <a:pt x="107" y="0"/>
                  <a:pt x="109" y="2"/>
                </a:cubicBezTo>
                <a:cubicBezTo>
                  <a:pt x="110" y="4"/>
                  <a:pt x="110" y="6"/>
                  <a:pt x="109" y="8"/>
                </a:cubicBezTo>
                <a:cubicBezTo>
                  <a:pt x="7" y="100"/>
                  <a:pt x="7" y="100"/>
                  <a:pt x="7" y="100"/>
                </a:cubicBezTo>
                <a:cubicBezTo>
                  <a:pt x="6" y="101"/>
                  <a:pt x="5" y="101"/>
                  <a:pt x="4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0" name="Freeform 151"/>
          <p:cNvSpPr>
            <a:spLocks/>
          </p:cNvSpPr>
          <p:nvPr/>
        </p:nvSpPr>
        <p:spPr bwMode="auto">
          <a:xfrm>
            <a:off x="8247063" y="5238751"/>
            <a:ext cx="261938" cy="239713"/>
          </a:xfrm>
          <a:custGeom>
            <a:avLst/>
            <a:gdLst>
              <a:gd name="T0" fmla="*/ 106 w 110"/>
              <a:gd name="T1" fmla="*/ 101 h 101"/>
              <a:gd name="T2" fmla="*/ 103 w 110"/>
              <a:gd name="T3" fmla="*/ 100 h 101"/>
              <a:gd name="T4" fmla="*/ 2 w 110"/>
              <a:gd name="T5" fmla="*/ 8 h 101"/>
              <a:gd name="T6" fmla="*/ 1 w 110"/>
              <a:gd name="T7" fmla="*/ 2 h 101"/>
              <a:gd name="T8" fmla="*/ 7 w 110"/>
              <a:gd name="T9" fmla="*/ 2 h 101"/>
              <a:gd name="T10" fmla="*/ 109 w 110"/>
              <a:gd name="T11" fmla="*/ 94 h 101"/>
              <a:gd name="T12" fmla="*/ 109 w 110"/>
              <a:gd name="T13" fmla="*/ 100 h 101"/>
              <a:gd name="T14" fmla="*/ 106 w 110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0" h="101">
                <a:moveTo>
                  <a:pt x="106" y="101"/>
                </a:moveTo>
                <a:cubicBezTo>
                  <a:pt x="105" y="101"/>
                  <a:pt x="104" y="101"/>
                  <a:pt x="103" y="100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4"/>
                  <a:pt x="1" y="2"/>
                </a:cubicBezTo>
                <a:cubicBezTo>
                  <a:pt x="3" y="1"/>
                  <a:pt x="5" y="0"/>
                  <a:pt x="7" y="2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10" y="96"/>
                  <a:pt x="110" y="98"/>
                  <a:pt x="109" y="100"/>
                </a:cubicBezTo>
                <a:cubicBezTo>
                  <a:pt x="108" y="101"/>
                  <a:pt x="107" y="101"/>
                  <a:pt x="106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1" name="Freeform 152"/>
          <p:cNvSpPr>
            <a:spLocks/>
          </p:cNvSpPr>
          <p:nvPr/>
        </p:nvSpPr>
        <p:spPr bwMode="auto">
          <a:xfrm>
            <a:off x="7323138" y="5019676"/>
            <a:ext cx="263525" cy="239713"/>
          </a:xfrm>
          <a:custGeom>
            <a:avLst/>
            <a:gdLst>
              <a:gd name="T0" fmla="*/ 107 w 111"/>
              <a:gd name="T1" fmla="*/ 101 h 101"/>
              <a:gd name="T2" fmla="*/ 104 w 111"/>
              <a:gd name="T3" fmla="*/ 100 h 101"/>
              <a:gd name="T4" fmla="*/ 2 w 111"/>
              <a:gd name="T5" fmla="*/ 8 h 101"/>
              <a:gd name="T6" fmla="*/ 2 w 111"/>
              <a:gd name="T7" fmla="*/ 2 h 101"/>
              <a:gd name="T8" fmla="*/ 7 w 111"/>
              <a:gd name="T9" fmla="*/ 2 h 101"/>
              <a:gd name="T10" fmla="*/ 109 w 111"/>
              <a:gd name="T11" fmla="*/ 94 h 101"/>
              <a:gd name="T12" fmla="*/ 110 w 111"/>
              <a:gd name="T13" fmla="*/ 100 h 101"/>
              <a:gd name="T14" fmla="*/ 107 w 111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101">
                <a:moveTo>
                  <a:pt x="107" y="101"/>
                </a:moveTo>
                <a:cubicBezTo>
                  <a:pt x="106" y="101"/>
                  <a:pt x="105" y="101"/>
                  <a:pt x="104" y="100"/>
                </a:cubicBezTo>
                <a:cubicBezTo>
                  <a:pt x="2" y="8"/>
                  <a:pt x="2" y="8"/>
                  <a:pt x="2" y="8"/>
                </a:cubicBezTo>
                <a:cubicBezTo>
                  <a:pt x="0" y="6"/>
                  <a:pt x="0" y="4"/>
                  <a:pt x="2" y="2"/>
                </a:cubicBezTo>
                <a:cubicBezTo>
                  <a:pt x="3" y="0"/>
                  <a:pt x="6" y="0"/>
                  <a:pt x="7" y="2"/>
                </a:cubicBezTo>
                <a:cubicBezTo>
                  <a:pt x="109" y="94"/>
                  <a:pt x="109" y="94"/>
                  <a:pt x="109" y="94"/>
                </a:cubicBezTo>
                <a:cubicBezTo>
                  <a:pt x="111" y="95"/>
                  <a:pt x="111" y="98"/>
                  <a:pt x="110" y="100"/>
                </a:cubicBezTo>
                <a:cubicBezTo>
                  <a:pt x="109" y="100"/>
                  <a:pt x="108" y="101"/>
                  <a:pt x="107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2" name="Freeform 153"/>
          <p:cNvSpPr>
            <a:spLocks/>
          </p:cNvSpPr>
          <p:nvPr/>
        </p:nvSpPr>
        <p:spPr bwMode="auto">
          <a:xfrm>
            <a:off x="7323138" y="5238751"/>
            <a:ext cx="263525" cy="239713"/>
          </a:xfrm>
          <a:custGeom>
            <a:avLst/>
            <a:gdLst>
              <a:gd name="T0" fmla="*/ 5 w 111"/>
              <a:gd name="T1" fmla="*/ 101 h 101"/>
              <a:gd name="T2" fmla="*/ 2 w 111"/>
              <a:gd name="T3" fmla="*/ 100 h 101"/>
              <a:gd name="T4" fmla="*/ 2 w 111"/>
              <a:gd name="T5" fmla="*/ 94 h 101"/>
              <a:gd name="T6" fmla="*/ 104 w 111"/>
              <a:gd name="T7" fmla="*/ 2 h 101"/>
              <a:gd name="T8" fmla="*/ 110 w 111"/>
              <a:gd name="T9" fmla="*/ 2 h 101"/>
              <a:gd name="T10" fmla="*/ 109 w 111"/>
              <a:gd name="T11" fmla="*/ 8 h 101"/>
              <a:gd name="T12" fmla="*/ 7 w 111"/>
              <a:gd name="T13" fmla="*/ 100 h 101"/>
              <a:gd name="T14" fmla="*/ 5 w 111"/>
              <a:gd name="T15" fmla="*/ 101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" h="101">
                <a:moveTo>
                  <a:pt x="5" y="101"/>
                </a:moveTo>
                <a:cubicBezTo>
                  <a:pt x="4" y="101"/>
                  <a:pt x="3" y="101"/>
                  <a:pt x="2" y="100"/>
                </a:cubicBezTo>
                <a:cubicBezTo>
                  <a:pt x="0" y="98"/>
                  <a:pt x="0" y="96"/>
                  <a:pt x="2" y="94"/>
                </a:cubicBezTo>
                <a:cubicBezTo>
                  <a:pt x="104" y="2"/>
                  <a:pt x="104" y="2"/>
                  <a:pt x="104" y="2"/>
                </a:cubicBezTo>
                <a:cubicBezTo>
                  <a:pt x="106" y="0"/>
                  <a:pt x="108" y="1"/>
                  <a:pt x="110" y="2"/>
                </a:cubicBezTo>
                <a:cubicBezTo>
                  <a:pt x="111" y="4"/>
                  <a:pt x="111" y="6"/>
                  <a:pt x="109" y="8"/>
                </a:cubicBezTo>
                <a:cubicBezTo>
                  <a:pt x="7" y="100"/>
                  <a:pt x="7" y="100"/>
                  <a:pt x="7" y="100"/>
                </a:cubicBezTo>
                <a:cubicBezTo>
                  <a:pt x="7" y="101"/>
                  <a:pt x="6" y="101"/>
                  <a:pt x="5" y="10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3" name="Freeform 154"/>
          <p:cNvSpPr>
            <a:spLocks/>
          </p:cNvSpPr>
          <p:nvPr/>
        </p:nvSpPr>
        <p:spPr bwMode="auto">
          <a:xfrm>
            <a:off x="11117263" y="4187826"/>
            <a:ext cx="93663" cy="93663"/>
          </a:xfrm>
          <a:custGeom>
            <a:avLst/>
            <a:gdLst>
              <a:gd name="T0" fmla="*/ 59 w 59"/>
              <a:gd name="T1" fmla="*/ 59 h 59"/>
              <a:gd name="T2" fmla="*/ 0 w 59"/>
              <a:gd name="T3" fmla="*/ 59 h 59"/>
              <a:gd name="T4" fmla="*/ 0 w 59"/>
              <a:gd name="T5" fmla="*/ 0 h 59"/>
              <a:gd name="T6" fmla="*/ 10 w 59"/>
              <a:gd name="T7" fmla="*/ 0 h 59"/>
              <a:gd name="T8" fmla="*/ 10 w 59"/>
              <a:gd name="T9" fmla="*/ 49 h 59"/>
              <a:gd name="T10" fmla="*/ 59 w 59"/>
              <a:gd name="T11" fmla="*/ 49 h 59"/>
              <a:gd name="T12" fmla="*/ 59 w 59"/>
              <a:gd name="T13" fmla="*/ 59 h 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" h="59">
                <a:moveTo>
                  <a:pt x="59" y="59"/>
                </a:moveTo>
                <a:lnTo>
                  <a:pt x="0" y="59"/>
                </a:lnTo>
                <a:lnTo>
                  <a:pt x="0" y="0"/>
                </a:lnTo>
                <a:lnTo>
                  <a:pt x="10" y="0"/>
                </a:lnTo>
                <a:lnTo>
                  <a:pt x="10" y="49"/>
                </a:lnTo>
                <a:lnTo>
                  <a:pt x="59" y="49"/>
                </a:lnTo>
                <a:lnTo>
                  <a:pt x="59" y="5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4" name="Freeform 155"/>
          <p:cNvSpPr>
            <a:spLocks noEditPoints="1"/>
          </p:cNvSpPr>
          <p:nvPr/>
        </p:nvSpPr>
        <p:spPr bwMode="auto">
          <a:xfrm>
            <a:off x="10948988" y="4178301"/>
            <a:ext cx="271463" cy="381000"/>
          </a:xfrm>
          <a:custGeom>
            <a:avLst/>
            <a:gdLst>
              <a:gd name="T0" fmla="*/ 171 w 171"/>
              <a:gd name="T1" fmla="*/ 240 h 240"/>
              <a:gd name="T2" fmla="*/ 0 w 171"/>
              <a:gd name="T3" fmla="*/ 240 h 240"/>
              <a:gd name="T4" fmla="*/ 0 w 171"/>
              <a:gd name="T5" fmla="*/ 0 h 240"/>
              <a:gd name="T6" fmla="*/ 115 w 171"/>
              <a:gd name="T7" fmla="*/ 0 h 240"/>
              <a:gd name="T8" fmla="*/ 171 w 171"/>
              <a:gd name="T9" fmla="*/ 56 h 240"/>
              <a:gd name="T10" fmla="*/ 171 w 171"/>
              <a:gd name="T11" fmla="*/ 240 h 240"/>
              <a:gd name="T12" fmla="*/ 10 w 171"/>
              <a:gd name="T13" fmla="*/ 230 h 240"/>
              <a:gd name="T14" fmla="*/ 161 w 171"/>
              <a:gd name="T15" fmla="*/ 230 h 240"/>
              <a:gd name="T16" fmla="*/ 161 w 171"/>
              <a:gd name="T17" fmla="*/ 61 h 240"/>
              <a:gd name="T18" fmla="*/ 110 w 171"/>
              <a:gd name="T19" fmla="*/ 10 h 240"/>
              <a:gd name="T20" fmla="*/ 10 w 171"/>
              <a:gd name="T21" fmla="*/ 10 h 240"/>
              <a:gd name="T22" fmla="*/ 10 w 171"/>
              <a:gd name="T23" fmla="*/ 230 h 2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1" h="240">
                <a:moveTo>
                  <a:pt x="171" y="240"/>
                </a:moveTo>
                <a:lnTo>
                  <a:pt x="0" y="240"/>
                </a:lnTo>
                <a:lnTo>
                  <a:pt x="0" y="0"/>
                </a:lnTo>
                <a:lnTo>
                  <a:pt x="115" y="0"/>
                </a:lnTo>
                <a:lnTo>
                  <a:pt x="171" y="56"/>
                </a:lnTo>
                <a:lnTo>
                  <a:pt x="171" y="240"/>
                </a:lnTo>
                <a:close/>
                <a:moveTo>
                  <a:pt x="10" y="230"/>
                </a:moveTo>
                <a:lnTo>
                  <a:pt x="161" y="230"/>
                </a:lnTo>
                <a:lnTo>
                  <a:pt x="161" y="61"/>
                </a:lnTo>
                <a:lnTo>
                  <a:pt x="110" y="10"/>
                </a:lnTo>
                <a:lnTo>
                  <a:pt x="10" y="10"/>
                </a:lnTo>
                <a:lnTo>
                  <a:pt x="10" y="23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5" name="Freeform 156"/>
          <p:cNvSpPr>
            <a:spLocks/>
          </p:cNvSpPr>
          <p:nvPr/>
        </p:nvSpPr>
        <p:spPr bwMode="auto">
          <a:xfrm>
            <a:off x="11172826" y="4127501"/>
            <a:ext cx="95250" cy="95250"/>
          </a:xfrm>
          <a:custGeom>
            <a:avLst/>
            <a:gdLst>
              <a:gd name="T0" fmla="*/ 60 w 60"/>
              <a:gd name="T1" fmla="*/ 60 h 60"/>
              <a:gd name="T2" fmla="*/ 0 w 60"/>
              <a:gd name="T3" fmla="*/ 60 h 60"/>
              <a:gd name="T4" fmla="*/ 0 w 60"/>
              <a:gd name="T5" fmla="*/ 0 h 60"/>
              <a:gd name="T6" fmla="*/ 11 w 60"/>
              <a:gd name="T7" fmla="*/ 0 h 60"/>
              <a:gd name="T8" fmla="*/ 11 w 60"/>
              <a:gd name="T9" fmla="*/ 50 h 60"/>
              <a:gd name="T10" fmla="*/ 60 w 60"/>
              <a:gd name="T11" fmla="*/ 50 h 60"/>
              <a:gd name="T12" fmla="*/ 60 w 60"/>
              <a:gd name="T13" fmla="*/ 60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60" h="60">
                <a:moveTo>
                  <a:pt x="60" y="60"/>
                </a:moveTo>
                <a:lnTo>
                  <a:pt x="0" y="60"/>
                </a:lnTo>
                <a:lnTo>
                  <a:pt x="0" y="0"/>
                </a:lnTo>
                <a:lnTo>
                  <a:pt x="11" y="0"/>
                </a:lnTo>
                <a:lnTo>
                  <a:pt x="11" y="50"/>
                </a:lnTo>
                <a:lnTo>
                  <a:pt x="60" y="50"/>
                </a:lnTo>
                <a:lnTo>
                  <a:pt x="60" y="60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96" name="Freeform 157"/>
          <p:cNvSpPr>
            <a:spLocks/>
          </p:cNvSpPr>
          <p:nvPr/>
        </p:nvSpPr>
        <p:spPr bwMode="auto">
          <a:xfrm>
            <a:off x="11004551" y="4117976"/>
            <a:ext cx="273050" cy="382588"/>
          </a:xfrm>
          <a:custGeom>
            <a:avLst/>
            <a:gdLst>
              <a:gd name="T0" fmla="*/ 172 w 172"/>
              <a:gd name="T1" fmla="*/ 241 h 241"/>
              <a:gd name="T2" fmla="*/ 130 w 172"/>
              <a:gd name="T3" fmla="*/ 241 h 241"/>
              <a:gd name="T4" fmla="*/ 130 w 172"/>
              <a:gd name="T5" fmla="*/ 230 h 241"/>
              <a:gd name="T6" fmla="*/ 162 w 172"/>
              <a:gd name="T7" fmla="*/ 230 h 241"/>
              <a:gd name="T8" fmla="*/ 162 w 172"/>
              <a:gd name="T9" fmla="*/ 62 h 241"/>
              <a:gd name="T10" fmla="*/ 111 w 172"/>
              <a:gd name="T11" fmla="*/ 11 h 241"/>
              <a:gd name="T12" fmla="*/ 11 w 172"/>
              <a:gd name="T13" fmla="*/ 11 h 241"/>
              <a:gd name="T14" fmla="*/ 11 w 172"/>
              <a:gd name="T15" fmla="*/ 44 h 241"/>
              <a:gd name="T16" fmla="*/ 0 w 172"/>
              <a:gd name="T17" fmla="*/ 44 h 241"/>
              <a:gd name="T18" fmla="*/ 0 w 172"/>
              <a:gd name="T19" fmla="*/ 0 h 241"/>
              <a:gd name="T20" fmla="*/ 115 w 172"/>
              <a:gd name="T21" fmla="*/ 0 h 241"/>
              <a:gd name="T22" fmla="*/ 172 w 172"/>
              <a:gd name="T23" fmla="*/ 57 h 241"/>
              <a:gd name="T24" fmla="*/ 172 w 172"/>
              <a:gd name="T25" fmla="*/ 241 h 2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72" h="241">
                <a:moveTo>
                  <a:pt x="172" y="241"/>
                </a:moveTo>
                <a:lnTo>
                  <a:pt x="130" y="241"/>
                </a:lnTo>
                <a:lnTo>
                  <a:pt x="130" y="230"/>
                </a:lnTo>
                <a:lnTo>
                  <a:pt x="162" y="230"/>
                </a:lnTo>
                <a:lnTo>
                  <a:pt x="162" y="62"/>
                </a:lnTo>
                <a:lnTo>
                  <a:pt x="111" y="11"/>
                </a:lnTo>
                <a:lnTo>
                  <a:pt x="11" y="11"/>
                </a:lnTo>
                <a:lnTo>
                  <a:pt x="11" y="44"/>
                </a:lnTo>
                <a:lnTo>
                  <a:pt x="0" y="44"/>
                </a:lnTo>
                <a:lnTo>
                  <a:pt x="0" y="0"/>
                </a:lnTo>
                <a:lnTo>
                  <a:pt x="115" y="0"/>
                </a:lnTo>
                <a:lnTo>
                  <a:pt x="172" y="57"/>
                </a:lnTo>
                <a:lnTo>
                  <a:pt x="172" y="241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197" name="组合 196"/>
          <p:cNvGrpSpPr/>
          <p:nvPr/>
        </p:nvGrpSpPr>
        <p:grpSpPr>
          <a:xfrm>
            <a:off x="9980613" y="4125913"/>
            <a:ext cx="427038" cy="428626"/>
            <a:chOff x="9980613" y="4125913"/>
            <a:chExt cx="427038" cy="428626"/>
          </a:xfrm>
          <a:solidFill>
            <a:schemeClr val="bg1">
              <a:lumMod val="50000"/>
            </a:schemeClr>
          </a:solidFill>
        </p:grpSpPr>
        <p:sp>
          <p:nvSpPr>
            <p:cNvPr id="198" name="Freeform 158"/>
            <p:cNvSpPr>
              <a:spLocks noEditPoints="1"/>
            </p:cNvSpPr>
            <p:nvPr/>
          </p:nvSpPr>
          <p:spPr bwMode="auto">
            <a:xfrm>
              <a:off x="10258426" y="4125913"/>
              <a:ext cx="149225" cy="125413"/>
            </a:xfrm>
            <a:custGeom>
              <a:avLst/>
              <a:gdLst>
                <a:gd name="T0" fmla="*/ 50 w 63"/>
                <a:gd name="T1" fmla="*/ 53 h 53"/>
                <a:gd name="T2" fmla="*/ 47 w 63"/>
                <a:gd name="T3" fmla="*/ 49 h 53"/>
                <a:gd name="T4" fmla="*/ 4 w 63"/>
                <a:gd name="T5" fmla="*/ 15 h 53"/>
                <a:gd name="T6" fmla="*/ 0 w 63"/>
                <a:gd name="T7" fmla="*/ 14 h 53"/>
                <a:gd name="T8" fmla="*/ 2 w 63"/>
                <a:gd name="T9" fmla="*/ 10 h 53"/>
                <a:gd name="T10" fmla="*/ 19 w 63"/>
                <a:gd name="T11" fmla="*/ 0 h 53"/>
                <a:gd name="T12" fmla="*/ 42 w 63"/>
                <a:gd name="T13" fmla="*/ 11 h 53"/>
                <a:gd name="T14" fmla="*/ 52 w 63"/>
                <a:gd name="T15" fmla="*/ 50 h 53"/>
                <a:gd name="T16" fmla="*/ 50 w 63"/>
                <a:gd name="T17" fmla="*/ 53 h 53"/>
                <a:gd name="T18" fmla="*/ 10 w 63"/>
                <a:gd name="T19" fmla="*/ 11 h 53"/>
                <a:gd name="T20" fmla="*/ 50 w 63"/>
                <a:gd name="T21" fmla="*/ 42 h 53"/>
                <a:gd name="T22" fmla="*/ 39 w 63"/>
                <a:gd name="T23" fmla="*/ 16 h 53"/>
                <a:gd name="T24" fmla="*/ 19 w 63"/>
                <a:gd name="T25" fmla="*/ 6 h 53"/>
                <a:gd name="T26" fmla="*/ 10 w 63"/>
                <a:gd name="T27" fmla="*/ 1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50" y="53"/>
                  </a:moveTo>
                  <a:cubicBezTo>
                    <a:pt x="47" y="49"/>
                    <a:pt x="47" y="49"/>
                    <a:pt x="47" y="49"/>
                  </a:cubicBezTo>
                  <a:cubicBezTo>
                    <a:pt x="37" y="33"/>
                    <a:pt x="22" y="21"/>
                    <a:pt x="4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6" y="5"/>
                    <a:pt x="11" y="0"/>
                    <a:pt x="19" y="0"/>
                  </a:cubicBezTo>
                  <a:cubicBezTo>
                    <a:pt x="26" y="0"/>
                    <a:pt x="33" y="4"/>
                    <a:pt x="42" y="11"/>
                  </a:cubicBezTo>
                  <a:cubicBezTo>
                    <a:pt x="63" y="27"/>
                    <a:pt x="61" y="38"/>
                    <a:pt x="52" y="50"/>
                  </a:cubicBezTo>
                  <a:lnTo>
                    <a:pt x="50" y="53"/>
                  </a:lnTo>
                  <a:close/>
                  <a:moveTo>
                    <a:pt x="10" y="11"/>
                  </a:moveTo>
                  <a:cubicBezTo>
                    <a:pt x="26" y="17"/>
                    <a:pt x="40" y="28"/>
                    <a:pt x="50" y="42"/>
                  </a:cubicBezTo>
                  <a:cubicBezTo>
                    <a:pt x="54" y="36"/>
                    <a:pt x="55" y="29"/>
                    <a:pt x="39" y="16"/>
                  </a:cubicBezTo>
                  <a:cubicBezTo>
                    <a:pt x="30" y="9"/>
                    <a:pt x="24" y="6"/>
                    <a:pt x="19" y="6"/>
                  </a:cubicBezTo>
                  <a:cubicBezTo>
                    <a:pt x="16" y="6"/>
                    <a:pt x="13" y="8"/>
                    <a:pt x="1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9" name="Freeform 159"/>
            <p:cNvSpPr>
              <a:spLocks noEditPoints="1"/>
            </p:cNvSpPr>
            <p:nvPr/>
          </p:nvSpPr>
          <p:spPr bwMode="auto">
            <a:xfrm>
              <a:off x="9980613" y="4125913"/>
              <a:ext cx="149225" cy="125413"/>
            </a:xfrm>
            <a:custGeom>
              <a:avLst/>
              <a:gdLst>
                <a:gd name="T0" fmla="*/ 13 w 63"/>
                <a:gd name="T1" fmla="*/ 53 h 53"/>
                <a:gd name="T2" fmla="*/ 10 w 63"/>
                <a:gd name="T3" fmla="*/ 50 h 53"/>
                <a:gd name="T4" fmla="*/ 20 w 63"/>
                <a:gd name="T5" fmla="*/ 11 h 53"/>
                <a:gd name="T6" fmla="*/ 44 w 63"/>
                <a:gd name="T7" fmla="*/ 0 h 53"/>
                <a:gd name="T8" fmla="*/ 60 w 63"/>
                <a:gd name="T9" fmla="*/ 10 h 53"/>
                <a:gd name="T10" fmla="*/ 63 w 63"/>
                <a:gd name="T11" fmla="*/ 14 h 53"/>
                <a:gd name="T12" fmla="*/ 59 w 63"/>
                <a:gd name="T13" fmla="*/ 15 h 53"/>
                <a:gd name="T14" fmla="*/ 15 w 63"/>
                <a:gd name="T15" fmla="*/ 49 h 53"/>
                <a:gd name="T16" fmla="*/ 13 w 63"/>
                <a:gd name="T17" fmla="*/ 53 h 53"/>
                <a:gd name="T18" fmla="*/ 44 w 63"/>
                <a:gd name="T19" fmla="*/ 6 h 53"/>
                <a:gd name="T20" fmla="*/ 24 w 63"/>
                <a:gd name="T21" fmla="*/ 16 h 53"/>
                <a:gd name="T22" fmla="*/ 13 w 63"/>
                <a:gd name="T23" fmla="*/ 42 h 53"/>
                <a:gd name="T24" fmla="*/ 53 w 63"/>
                <a:gd name="T25" fmla="*/ 11 h 53"/>
                <a:gd name="T26" fmla="*/ 44 w 63"/>
                <a:gd name="T27" fmla="*/ 6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3" h="53">
                  <a:moveTo>
                    <a:pt x="13" y="53"/>
                  </a:moveTo>
                  <a:cubicBezTo>
                    <a:pt x="10" y="50"/>
                    <a:pt x="10" y="50"/>
                    <a:pt x="10" y="50"/>
                  </a:cubicBezTo>
                  <a:cubicBezTo>
                    <a:pt x="2" y="38"/>
                    <a:pt x="0" y="27"/>
                    <a:pt x="20" y="11"/>
                  </a:cubicBezTo>
                  <a:cubicBezTo>
                    <a:pt x="30" y="4"/>
                    <a:pt x="37" y="0"/>
                    <a:pt x="44" y="0"/>
                  </a:cubicBezTo>
                  <a:cubicBezTo>
                    <a:pt x="51" y="0"/>
                    <a:pt x="56" y="5"/>
                    <a:pt x="60" y="10"/>
                  </a:cubicBezTo>
                  <a:cubicBezTo>
                    <a:pt x="63" y="14"/>
                    <a:pt x="63" y="14"/>
                    <a:pt x="63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41" y="21"/>
                    <a:pt x="26" y="33"/>
                    <a:pt x="15" y="49"/>
                  </a:cubicBezTo>
                  <a:lnTo>
                    <a:pt x="13" y="53"/>
                  </a:lnTo>
                  <a:close/>
                  <a:moveTo>
                    <a:pt x="44" y="6"/>
                  </a:moveTo>
                  <a:cubicBezTo>
                    <a:pt x="39" y="6"/>
                    <a:pt x="32" y="9"/>
                    <a:pt x="24" y="16"/>
                  </a:cubicBezTo>
                  <a:cubicBezTo>
                    <a:pt x="8" y="29"/>
                    <a:pt x="9" y="36"/>
                    <a:pt x="13" y="42"/>
                  </a:cubicBezTo>
                  <a:cubicBezTo>
                    <a:pt x="23" y="28"/>
                    <a:pt x="37" y="17"/>
                    <a:pt x="53" y="11"/>
                  </a:cubicBezTo>
                  <a:cubicBezTo>
                    <a:pt x="50" y="8"/>
                    <a:pt x="47" y="6"/>
                    <a:pt x="4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0" name="Freeform 160"/>
            <p:cNvSpPr>
              <a:spLocks/>
            </p:cNvSpPr>
            <p:nvPr/>
          </p:nvSpPr>
          <p:spPr bwMode="auto">
            <a:xfrm>
              <a:off x="10031413" y="4497388"/>
              <a:ext cx="53975" cy="55563"/>
            </a:xfrm>
            <a:custGeom>
              <a:avLst/>
              <a:gdLst>
                <a:gd name="T0" fmla="*/ 6 w 34"/>
                <a:gd name="T1" fmla="*/ 35 h 35"/>
                <a:gd name="T2" fmla="*/ 0 w 34"/>
                <a:gd name="T3" fmla="*/ 29 h 35"/>
                <a:gd name="T4" fmla="*/ 28 w 34"/>
                <a:gd name="T5" fmla="*/ 0 h 35"/>
                <a:gd name="T6" fmla="*/ 34 w 34"/>
                <a:gd name="T7" fmla="*/ 8 h 35"/>
                <a:gd name="T8" fmla="*/ 6 w 34"/>
                <a:gd name="T9" fmla="*/ 35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4" h="35">
                  <a:moveTo>
                    <a:pt x="6" y="35"/>
                  </a:moveTo>
                  <a:lnTo>
                    <a:pt x="0" y="29"/>
                  </a:lnTo>
                  <a:lnTo>
                    <a:pt x="28" y="0"/>
                  </a:lnTo>
                  <a:lnTo>
                    <a:pt x="34" y="8"/>
                  </a:lnTo>
                  <a:lnTo>
                    <a:pt x="6" y="3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1" name="Freeform 161"/>
            <p:cNvSpPr>
              <a:spLocks/>
            </p:cNvSpPr>
            <p:nvPr/>
          </p:nvSpPr>
          <p:spPr bwMode="auto">
            <a:xfrm>
              <a:off x="10301288" y="4497388"/>
              <a:ext cx="57150" cy="57150"/>
            </a:xfrm>
            <a:custGeom>
              <a:avLst/>
              <a:gdLst>
                <a:gd name="T0" fmla="*/ 28 w 36"/>
                <a:gd name="T1" fmla="*/ 36 h 36"/>
                <a:gd name="T2" fmla="*/ 0 w 36"/>
                <a:gd name="T3" fmla="*/ 8 h 36"/>
                <a:gd name="T4" fmla="*/ 6 w 36"/>
                <a:gd name="T5" fmla="*/ 0 h 36"/>
                <a:gd name="T6" fmla="*/ 36 w 36"/>
                <a:gd name="T7" fmla="*/ 30 h 36"/>
                <a:gd name="T8" fmla="*/ 28 w 36"/>
                <a:gd name="T9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" h="36">
                  <a:moveTo>
                    <a:pt x="28" y="36"/>
                  </a:moveTo>
                  <a:lnTo>
                    <a:pt x="0" y="8"/>
                  </a:lnTo>
                  <a:lnTo>
                    <a:pt x="6" y="0"/>
                  </a:lnTo>
                  <a:lnTo>
                    <a:pt x="36" y="30"/>
                  </a:lnTo>
                  <a:lnTo>
                    <a:pt x="28" y="3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2" name="Freeform 162"/>
            <p:cNvSpPr>
              <a:spLocks noEditPoints="1"/>
            </p:cNvSpPr>
            <p:nvPr/>
          </p:nvSpPr>
          <p:spPr bwMode="auto">
            <a:xfrm>
              <a:off x="9994901" y="4156076"/>
              <a:ext cx="398463" cy="398463"/>
            </a:xfrm>
            <a:custGeom>
              <a:avLst/>
              <a:gdLst>
                <a:gd name="T0" fmla="*/ 84 w 168"/>
                <a:gd name="T1" fmla="*/ 168 h 168"/>
                <a:gd name="T2" fmla="*/ 0 w 168"/>
                <a:gd name="T3" fmla="*/ 84 h 168"/>
                <a:gd name="T4" fmla="*/ 84 w 168"/>
                <a:gd name="T5" fmla="*/ 0 h 168"/>
                <a:gd name="T6" fmla="*/ 168 w 168"/>
                <a:gd name="T7" fmla="*/ 84 h 168"/>
                <a:gd name="T8" fmla="*/ 84 w 168"/>
                <a:gd name="T9" fmla="*/ 168 h 168"/>
                <a:gd name="T10" fmla="*/ 84 w 168"/>
                <a:gd name="T11" fmla="*/ 6 h 168"/>
                <a:gd name="T12" fmla="*/ 6 w 168"/>
                <a:gd name="T13" fmla="*/ 84 h 168"/>
                <a:gd name="T14" fmla="*/ 84 w 168"/>
                <a:gd name="T15" fmla="*/ 162 h 168"/>
                <a:gd name="T16" fmla="*/ 162 w 168"/>
                <a:gd name="T17" fmla="*/ 84 h 168"/>
                <a:gd name="T18" fmla="*/ 84 w 168"/>
                <a:gd name="T19" fmla="*/ 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8" h="168">
                  <a:moveTo>
                    <a:pt x="84" y="168"/>
                  </a:moveTo>
                  <a:cubicBezTo>
                    <a:pt x="38" y="168"/>
                    <a:pt x="0" y="131"/>
                    <a:pt x="0" y="84"/>
                  </a:cubicBezTo>
                  <a:cubicBezTo>
                    <a:pt x="0" y="38"/>
                    <a:pt x="38" y="0"/>
                    <a:pt x="84" y="0"/>
                  </a:cubicBezTo>
                  <a:cubicBezTo>
                    <a:pt x="130" y="0"/>
                    <a:pt x="168" y="38"/>
                    <a:pt x="168" y="84"/>
                  </a:cubicBezTo>
                  <a:cubicBezTo>
                    <a:pt x="168" y="131"/>
                    <a:pt x="130" y="168"/>
                    <a:pt x="84" y="168"/>
                  </a:cubicBezTo>
                  <a:close/>
                  <a:moveTo>
                    <a:pt x="84" y="6"/>
                  </a:moveTo>
                  <a:cubicBezTo>
                    <a:pt x="41" y="6"/>
                    <a:pt x="6" y="41"/>
                    <a:pt x="6" y="84"/>
                  </a:cubicBezTo>
                  <a:cubicBezTo>
                    <a:pt x="6" y="127"/>
                    <a:pt x="41" y="162"/>
                    <a:pt x="84" y="162"/>
                  </a:cubicBezTo>
                  <a:cubicBezTo>
                    <a:pt x="127" y="162"/>
                    <a:pt x="162" y="127"/>
                    <a:pt x="162" y="84"/>
                  </a:cubicBezTo>
                  <a:cubicBezTo>
                    <a:pt x="162" y="41"/>
                    <a:pt x="127" y="6"/>
                    <a:pt x="8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3" name="Freeform 163"/>
            <p:cNvSpPr>
              <a:spLocks/>
            </p:cNvSpPr>
            <p:nvPr/>
          </p:nvSpPr>
          <p:spPr bwMode="auto">
            <a:xfrm>
              <a:off x="10077451" y="4217988"/>
              <a:ext cx="127000" cy="157163"/>
            </a:xfrm>
            <a:custGeom>
              <a:avLst/>
              <a:gdLst>
                <a:gd name="T0" fmla="*/ 80 w 80"/>
                <a:gd name="T1" fmla="*/ 99 h 99"/>
                <a:gd name="T2" fmla="*/ 0 w 80"/>
                <a:gd name="T3" fmla="*/ 99 h 99"/>
                <a:gd name="T4" fmla="*/ 0 w 80"/>
                <a:gd name="T5" fmla="*/ 90 h 99"/>
                <a:gd name="T6" fmla="*/ 71 w 80"/>
                <a:gd name="T7" fmla="*/ 90 h 99"/>
                <a:gd name="T8" fmla="*/ 71 w 80"/>
                <a:gd name="T9" fmla="*/ 0 h 99"/>
                <a:gd name="T10" fmla="*/ 80 w 80"/>
                <a:gd name="T11" fmla="*/ 0 h 99"/>
                <a:gd name="T12" fmla="*/ 80 w 80"/>
                <a:gd name="T13" fmla="*/ 99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0" h="99">
                  <a:moveTo>
                    <a:pt x="80" y="99"/>
                  </a:moveTo>
                  <a:lnTo>
                    <a:pt x="0" y="99"/>
                  </a:lnTo>
                  <a:lnTo>
                    <a:pt x="0" y="90"/>
                  </a:lnTo>
                  <a:lnTo>
                    <a:pt x="71" y="90"/>
                  </a:lnTo>
                  <a:lnTo>
                    <a:pt x="71" y="0"/>
                  </a:lnTo>
                  <a:lnTo>
                    <a:pt x="80" y="0"/>
                  </a:lnTo>
                  <a:lnTo>
                    <a:pt x="80" y="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4" name="组合 203"/>
          <p:cNvGrpSpPr/>
          <p:nvPr/>
        </p:nvGrpSpPr>
        <p:grpSpPr>
          <a:xfrm>
            <a:off x="9099551" y="4117976"/>
            <a:ext cx="390525" cy="434975"/>
            <a:chOff x="9099551" y="4117976"/>
            <a:chExt cx="390525" cy="434975"/>
          </a:xfrm>
          <a:solidFill>
            <a:schemeClr val="bg1">
              <a:lumMod val="50000"/>
            </a:schemeClr>
          </a:solidFill>
        </p:grpSpPr>
        <p:sp>
          <p:nvSpPr>
            <p:cNvPr id="205" name="Freeform 164"/>
            <p:cNvSpPr>
              <a:spLocks/>
            </p:cNvSpPr>
            <p:nvPr/>
          </p:nvSpPr>
          <p:spPr bwMode="auto">
            <a:xfrm>
              <a:off x="9099551" y="4160838"/>
              <a:ext cx="390525" cy="392113"/>
            </a:xfrm>
            <a:custGeom>
              <a:avLst/>
              <a:gdLst>
                <a:gd name="T0" fmla="*/ 83 w 165"/>
                <a:gd name="T1" fmla="*/ 165 h 165"/>
                <a:gd name="T2" fmla="*/ 0 w 165"/>
                <a:gd name="T3" fmla="*/ 82 h 165"/>
                <a:gd name="T4" fmla="*/ 6 w 165"/>
                <a:gd name="T5" fmla="*/ 82 h 165"/>
                <a:gd name="T6" fmla="*/ 83 w 165"/>
                <a:gd name="T7" fmla="*/ 159 h 165"/>
                <a:gd name="T8" fmla="*/ 159 w 165"/>
                <a:gd name="T9" fmla="*/ 82 h 165"/>
                <a:gd name="T10" fmla="*/ 83 w 165"/>
                <a:gd name="T11" fmla="*/ 6 h 165"/>
                <a:gd name="T12" fmla="*/ 83 w 165"/>
                <a:gd name="T13" fmla="*/ 0 h 165"/>
                <a:gd name="T14" fmla="*/ 165 w 165"/>
                <a:gd name="T15" fmla="*/ 82 h 165"/>
                <a:gd name="T16" fmla="*/ 83 w 165"/>
                <a:gd name="T17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5" h="165">
                  <a:moveTo>
                    <a:pt x="83" y="165"/>
                  </a:moveTo>
                  <a:cubicBezTo>
                    <a:pt x="37" y="165"/>
                    <a:pt x="0" y="128"/>
                    <a:pt x="0" y="82"/>
                  </a:cubicBezTo>
                  <a:cubicBezTo>
                    <a:pt x="6" y="82"/>
                    <a:pt x="6" y="82"/>
                    <a:pt x="6" y="82"/>
                  </a:cubicBezTo>
                  <a:cubicBezTo>
                    <a:pt x="6" y="124"/>
                    <a:pt x="41" y="159"/>
                    <a:pt x="83" y="159"/>
                  </a:cubicBezTo>
                  <a:cubicBezTo>
                    <a:pt x="125" y="159"/>
                    <a:pt x="159" y="124"/>
                    <a:pt x="159" y="82"/>
                  </a:cubicBezTo>
                  <a:cubicBezTo>
                    <a:pt x="159" y="40"/>
                    <a:pt x="125" y="6"/>
                    <a:pt x="83" y="6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28" y="0"/>
                    <a:pt x="165" y="37"/>
                    <a:pt x="165" y="82"/>
                  </a:cubicBezTo>
                  <a:cubicBezTo>
                    <a:pt x="165" y="128"/>
                    <a:pt x="128" y="165"/>
                    <a:pt x="83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6" name="Freeform 165"/>
            <p:cNvSpPr>
              <a:spLocks/>
            </p:cNvSpPr>
            <p:nvPr/>
          </p:nvSpPr>
          <p:spPr bwMode="auto">
            <a:xfrm>
              <a:off x="9207501" y="4117976"/>
              <a:ext cx="88900" cy="103188"/>
            </a:xfrm>
            <a:custGeom>
              <a:avLst/>
              <a:gdLst>
                <a:gd name="T0" fmla="*/ 56 w 56"/>
                <a:gd name="T1" fmla="*/ 65 h 65"/>
                <a:gd name="T2" fmla="*/ 0 w 56"/>
                <a:gd name="T3" fmla="*/ 33 h 65"/>
                <a:gd name="T4" fmla="*/ 56 w 56"/>
                <a:gd name="T5" fmla="*/ 0 h 65"/>
                <a:gd name="T6" fmla="*/ 56 w 56"/>
                <a:gd name="T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6" h="65">
                  <a:moveTo>
                    <a:pt x="56" y="65"/>
                  </a:moveTo>
                  <a:lnTo>
                    <a:pt x="0" y="33"/>
                  </a:lnTo>
                  <a:lnTo>
                    <a:pt x="56" y="0"/>
                  </a:lnTo>
                  <a:lnTo>
                    <a:pt x="56" y="6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7" name="Freeform 166"/>
            <p:cNvSpPr>
              <a:spLocks/>
            </p:cNvSpPr>
            <p:nvPr/>
          </p:nvSpPr>
          <p:spPr bwMode="auto">
            <a:xfrm>
              <a:off x="9278938" y="4267201"/>
              <a:ext cx="100013" cy="190500"/>
            </a:xfrm>
            <a:custGeom>
              <a:avLst/>
              <a:gdLst>
                <a:gd name="T0" fmla="*/ 57 w 63"/>
                <a:gd name="T1" fmla="*/ 120 h 120"/>
                <a:gd name="T2" fmla="*/ 0 w 63"/>
                <a:gd name="T3" fmla="*/ 65 h 120"/>
                <a:gd name="T4" fmla="*/ 0 w 63"/>
                <a:gd name="T5" fmla="*/ 0 h 120"/>
                <a:gd name="T6" fmla="*/ 9 w 63"/>
                <a:gd name="T7" fmla="*/ 0 h 120"/>
                <a:gd name="T8" fmla="*/ 9 w 63"/>
                <a:gd name="T9" fmla="*/ 62 h 120"/>
                <a:gd name="T10" fmla="*/ 63 w 63"/>
                <a:gd name="T11" fmla="*/ 114 h 120"/>
                <a:gd name="T12" fmla="*/ 57 w 63"/>
                <a:gd name="T13" fmla="*/ 12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" h="120">
                  <a:moveTo>
                    <a:pt x="57" y="120"/>
                  </a:moveTo>
                  <a:lnTo>
                    <a:pt x="0" y="65"/>
                  </a:lnTo>
                  <a:lnTo>
                    <a:pt x="0" y="0"/>
                  </a:lnTo>
                  <a:lnTo>
                    <a:pt x="9" y="0"/>
                  </a:lnTo>
                  <a:lnTo>
                    <a:pt x="9" y="62"/>
                  </a:lnTo>
                  <a:lnTo>
                    <a:pt x="63" y="114"/>
                  </a:lnTo>
                  <a:lnTo>
                    <a:pt x="57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08" name="Freeform 167"/>
          <p:cNvSpPr>
            <a:spLocks noEditPoints="1"/>
          </p:cNvSpPr>
          <p:nvPr/>
        </p:nvSpPr>
        <p:spPr bwMode="auto">
          <a:xfrm>
            <a:off x="8164513" y="4117976"/>
            <a:ext cx="433388" cy="436563"/>
          </a:xfrm>
          <a:custGeom>
            <a:avLst/>
            <a:gdLst>
              <a:gd name="T0" fmla="*/ 91 w 183"/>
              <a:gd name="T1" fmla="*/ 184 h 184"/>
              <a:gd name="T2" fmla="*/ 27 w 183"/>
              <a:gd name="T3" fmla="*/ 157 h 184"/>
              <a:gd name="T4" fmla="*/ 0 w 183"/>
              <a:gd name="T5" fmla="*/ 92 h 184"/>
              <a:gd name="T6" fmla="*/ 27 w 183"/>
              <a:gd name="T7" fmla="*/ 27 h 184"/>
              <a:gd name="T8" fmla="*/ 91 w 183"/>
              <a:gd name="T9" fmla="*/ 0 h 184"/>
              <a:gd name="T10" fmla="*/ 156 w 183"/>
              <a:gd name="T11" fmla="*/ 27 h 184"/>
              <a:gd name="T12" fmla="*/ 183 w 183"/>
              <a:gd name="T13" fmla="*/ 92 h 184"/>
              <a:gd name="T14" fmla="*/ 156 w 183"/>
              <a:gd name="T15" fmla="*/ 157 h 184"/>
              <a:gd name="T16" fmla="*/ 91 w 183"/>
              <a:gd name="T17" fmla="*/ 184 h 184"/>
              <a:gd name="T18" fmla="*/ 91 w 183"/>
              <a:gd name="T19" fmla="*/ 6 h 184"/>
              <a:gd name="T20" fmla="*/ 31 w 183"/>
              <a:gd name="T21" fmla="*/ 31 h 184"/>
              <a:gd name="T22" fmla="*/ 6 w 183"/>
              <a:gd name="T23" fmla="*/ 92 h 184"/>
              <a:gd name="T24" fmla="*/ 31 w 183"/>
              <a:gd name="T25" fmla="*/ 152 h 184"/>
              <a:gd name="T26" fmla="*/ 91 w 183"/>
              <a:gd name="T27" fmla="*/ 177 h 184"/>
              <a:gd name="T28" fmla="*/ 152 w 183"/>
              <a:gd name="T29" fmla="*/ 152 h 184"/>
              <a:gd name="T30" fmla="*/ 177 w 183"/>
              <a:gd name="T31" fmla="*/ 92 h 184"/>
              <a:gd name="T32" fmla="*/ 152 w 183"/>
              <a:gd name="T33" fmla="*/ 31 h 184"/>
              <a:gd name="T34" fmla="*/ 91 w 183"/>
              <a:gd name="T35" fmla="*/ 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83" h="184">
                <a:moveTo>
                  <a:pt x="91" y="184"/>
                </a:moveTo>
                <a:cubicBezTo>
                  <a:pt x="67" y="184"/>
                  <a:pt x="44" y="174"/>
                  <a:pt x="27" y="157"/>
                </a:cubicBezTo>
                <a:cubicBezTo>
                  <a:pt x="9" y="139"/>
                  <a:pt x="0" y="116"/>
                  <a:pt x="0" y="92"/>
                </a:cubicBezTo>
                <a:cubicBezTo>
                  <a:pt x="0" y="67"/>
                  <a:pt x="9" y="44"/>
                  <a:pt x="27" y="27"/>
                </a:cubicBezTo>
                <a:cubicBezTo>
                  <a:pt x="44" y="9"/>
                  <a:pt x="67" y="0"/>
                  <a:pt x="91" y="0"/>
                </a:cubicBezTo>
                <a:cubicBezTo>
                  <a:pt x="116" y="0"/>
                  <a:pt x="139" y="9"/>
                  <a:pt x="156" y="27"/>
                </a:cubicBezTo>
                <a:cubicBezTo>
                  <a:pt x="174" y="44"/>
                  <a:pt x="183" y="67"/>
                  <a:pt x="183" y="92"/>
                </a:cubicBezTo>
                <a:cubicBezTo>
                  <a:pt x="183" y="116"/>
                  <a:pt x="174" y="139"/>
                  <a:pt x="156" y="157"/>
                </a:cubicBezTo>
                <a:cubicBezTo>
                  <a:pt x="139" y="174"/>
                  <a:pt x="116" y="184"/>
                  <a:pt x="91" y="184"/>
                </a:cubicBezTo>
                <a:close/>
                <a:moveTo>
                  <a:pt x="91" y="6"/>
                </a:moveTo>
                <a:cubicBezTo>
                  <a:pt x="69" y="6"/>
                  <a:pt x="47" y="15"/>
                  <a:pt x="31" y="31"/>
                </a:cubicBezTo>
                <a:cubicBezTo>
                  <a:pt x="15" y="48"/>
                  <a:pt x="6" y="69"/>
                  <a:pt x="6" y="92"/>
                </a:cubicBezTo>
                <a:cubicBezTo>
                  <a:pt x="6" y="114"/>
                  <a:pt x="15" y="136"/>
                  <a:pt x="31" y="152"/>
                </a:cubicBezTo>
                <a:cubicBezTo>
                  <a:pt x="47" y="168"/>
                  <a:pt x="69" y="177"/>
                  <a:pt x="91" y="177"/>
                </a:cubicBezTo>
                <a:cubicBezTo>
                  <a:pt x="114" y="177"/>
                  <a:pt x="136" y="168"/>
                  <a:pt x="152" y="152"/>
                </a:cubicBezTo>
                <a:cubicBezTo>
                  <a:pt x="168" y="136"/>
                  <a:pt x="177" y="114"/>
                  <a:pt x="177" y="92"/>
                </a:cubicBezTo>
                <a:cubicBezTo>
                  <a:pt x="177" y="69"/>
                  <a:pt x="168" y="48"/>
                  <a:pt x="152" y="31"/>
                </a:cubicBezTo>
                <a:cubicBezTo>
                  <a:pt x="136" y="15"/>
                  <a:pt x="114" y="6"/>
                  <a:pt x="91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9" name="Freeform 168"/>
          <p:cNvSpPr>
            <a:spLocks/>
          </p:cNvSpPr>
          <p:nvPr/>
        </p:nvSpPr>
        <p:spPr bwMode="auto">
          <a:xfrm>
            <a:off x="8228013" y="4183063"/>
            <a:ext cx="306388" cy="307975"/>
          </a:xfrm>
          <a:custGeom>
            <a:avLst/>
            <a:gdLst>
              <a:gd name="T0" fmla="*/ 187 w 193"/>
              <a:gd name="T1" fmla="*/ 194 h 194"/>
              <a:gd name="T2" fmla="*/ 0 w 193"/>
              <a:gd name="T3" fmla="*/ 6 h 194"/>
              <a:gd name="T4" fmla="*/ 6 w 193"/>
              <a:gd name="T5" fmla="*/ 0 h 194"/>
              <a:gd name="T6" fmla="*/ 193 w 193"/>
              <a:gd name="T7" fmla="*/ 186 h 194"/>
              <a:gd name="T8" fmla="*/ 187 w 193"/>
              <a:gd name="T9" fmla="*/ 194 h 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93" h="194">
                <a:moveTo>
                  <a:pt x="187" y="194"/>
                </a:moveTo>
                <a:lnTo>
                  <a:pt x="0" y="6"/>
                </a:lnTo>
                <a:lnTo>
                  <a:pt x="6" y="0"/>
                </a:lnTo>
                <a:lnTo>
                  <a:pt x="193" y="186"/>
                </a:lnTo>
                <a:lnTo>
                  <a:pt x="187" y="19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0" name="Freeform 169"/>
          <p:cNvSpPr>
            <a:spLocks noEditPoints="1"/>
          </p:cNvSpPr>
          <p:nvPr/>
        </p:nvSpPr>
        <p:spPr bwMode="auto">
          <a:xfrm>
            <a:off x="2708276" y="4217988"/>
            <a:ext cx="422275" cy="258763"/>
          </a:xfrm>
          <a:custGeom>
            <a:avLst/>
            <a:gdLst>
              <a:gd name="T0" fmla="*/ 89 w 178"/>
              <a:gd name="T1" fmla="*/ 109 h 109"/>
              <a:gd name="T2" fmla="*/ 1 w 178"/>
              <a:gd name="T3" fmla="*/ 56 h 109"/>
              <a:gd name="T4" fmla="*/ 0 w 178"/>
              <a:gd name="T5" fmla="*/ 55 h 109"/>
              <a:gd name="T6" fmla="*/ 1 w 178"/>
              <a:gd name="T7" fmla="*/ 53 h 109"/>
              <a:gd name="T8" fmla="*/ 89 w 178"/>
              <a:gd name="T9" fmla="*/ 0 h 109"/>
              <a:gd name="T10" fmla="*/ 177 w 178"/>
              <a:gd name="T11" fmla="*/ 53 h 109"/>
              <a:gd name="T12" fmla="*/ 178 w 178"/>
              <a:gd name="T13" fmla="*/ 55 h 109"/>
              <a:gd name="T14" fmla="*/ 177 w 178"/>
              <a:gd name="T15" fmla="*/ 56 h 109"/>
              <a:gd name="T16" fmla="*/ 89 w 178"/>
              <a:gd name="T17" fmla="*/ 109 h 109"/>
              <a:gd name="T18" fmla="*/ 7 w 178"/>
              <a:gd name="T19" fmla="*/ 55 h 109"/>
              <a:gd name="T20" fmla="*/ 89 w 178"/>
              <a:gd name="T21" fmla="*/ 103 h 109"/>
              <a:gd name="T22" fmla="*/ 172 w 178"/>
              <a:gd name="T23" fmla="*/ 55 h 109"/>
              <a:gd name="T24" fmla="*/ 89 w 178"/>
              <a:gd name="T25" fmla="*/ 6 h 109"/>
              <a:gd name="T26" fmla="*/ 7 w 178"/>
              <a:gd name="T27" fmla="*/ 55 h 1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78" h="109">
                <a:moveTo>
                  <a:pt x="89" y="109"/>
                </a:moveTo>
                <a:cubicBezTo>
                  <a:pt x="41" y="109"/>
                  <a:pt x="3" y="58"/>
                  <a:pt x="1" y="56"/>
                </a:cubicBezTo>
                <a:cubicBezTo>
                  <a:pt x="0" y="55"/>
                  <a:pt x="0" y="55"/>
                  <a:pt x="0" y="55"/>
                </a:cubicBezTo>
                <a:cubicBezTo>
                  <a:pt x="1" y="53"/>
                  <a:pt x="1" y="53"/>
                  <a:pt x="1" y="53"/>
                </a:cubicBezTo>
                <a:cubicBezTo>
                  <a:pt x="3" y="51"/>
                  <a:pt x="41" y="0"/>
                  <a:pt x="89" y="0"/>
                </a:cubicBezTo>
                <a:cubicBezTo>
                  <a:pt x="137" y="0"/>
                  <a:pt x="176" y="51"/>
                  <a:pt x="177" y="53"/>
                </a:cubicBezTo>
                <a:cubicBezTo>
                  <a:pt x="178" y="55"/>
                  <a:pt x="178" y="55"/>
                  <a:pt x="178" y="55"/>
                </a:cubicBezTo>
                <a:cubicBezTo>
                  <a:pt x="177" y="56"/>
                  <a:pt x="177" y="56"/>
                  <a:pt x="177" y="56"/>
                </a:cubicBezTo>
                <a:cubicBezTo>
                  <a:pt x="176" y="58"/>
                  <a:pt x="137" y="109"/>
                  <a:pt x="89" y="109"/>
                </a:cubicBezTo>
                <a:close/>
                <a:moveTo>
                  <a:pt x="7" y="55"/>
                </a:moveTo>
                <a:cubicBezTo>
                  <a:pt x="14" y="63"/>
                  <a:pt x="49" y="103"/>
                  <a:pt x="89" y="103"/>
                </a:cubicBezTo>
                <a:cubicBezTo>
                  <a:pt x="130" y="103"/>
                  <a:pt x="165" y="63"/>
                  <a:pt x="172" y="55"/>
                </a:cubicBezTo>
                <a:cubicBezTo>
                  <a:pt x="165" y="46"/>
                  <a:pt x="130" y="6"/>
                  <a:pt x="89" y="6"/>
                </a:cubicBezTo>
                <a:cubicBezTo>
                  <a:pt x="49" y="6"/>
                  <a:pt x="14" y="46"/>
                  <a:pt x="7" y="5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1" name="Freeform 170"/>
          <p:cNvSpPr>
            <a:spLocks noEditPoints="1"/>
          </p:cNvSpPr>
          <p:nvPr/>
        </p:nvSpPr>
        <p:spPr bwMode="auto">
          <a:xfrm>
            <a:off x="2825751" y="4251326"/>
            <a:ext cx="192088" cy="192088"/>
          </a:xfrm>
          <a:custGeom>
            <a:avLst/>
            <a:gdLst>
              <a:gd name="T0" fmla="*/ 40 w 81"/>
              <a:gd name="T1" fmla="*/ 81 h 81"/>
              <a:gd name="T2" fmla="*/ 0 w 81"/>
              <a:gd name="T3" fmla="*/ 41 h 81"/>
              <a:gd name="T4" fmla="*/ 40 w 81"/>
              <a:gd name="T5" fmla="*/ 0 h 81"/>
              <a:gd name="T6" fmla="*/ 81 w 81"/>
              <a:gd name="T7" fmla="*/ 41 h 81"/>
              <a:gd name="T8" fmla="*/ 40 w 81"/>
              <a:gd name="T9" fmla="*/ 81 h 81"/>
              <a:gd name="T10" fmla="*/ 40 w 81"/>
              <a:gd name="T11" fmla="*/ 6 h 81"/>
              <a:gd name="T12" fmla="*/ 5 w 81"/>
              <a:gd name="T13" fmla="*/ 41 h 81"/>
              <a:gd name="T14" fmla="*/ 40 w 81"/>
              <a:gd name="T15" fmla="*/ 76 h 81"/>
              <a:gd name="T16" fmla="*/ 75 w 81"/>
              <a:gd name="T17" fmla="*/ 41 h 81"/>
              <a:gd name="T18" fmla="*/ 40 w 81"/>
              <a:gd name="T19" fmla="*/ 6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81" h="81">
                <a:moveTo>
                  <a:pt x="40" y="81"/>
                </a:moveTo>
                <a:cubicBezTo>
                  <a:pt x="18" y="81"/>
                  <a:pt x="0" y="63"/>
                  <a:pt x="0" y="41"/>
                </a:cubicBezTo>
                <a:cubicBezTo>
                  <a:pt x="0" y="18"/>
                  <a:pt x="18" y="0"/>
                  <a:pt x="40" y="0"/>
                </a:cubicBezTo>
                <a:cubicBezTo>
                  <a:pt x="63" y="0"/>
                  <a:pt x="81" y="18"/>
                  <a:pt x="81" y="41"/>
                </a:cubicBezTo>
                <a:cubicBezTo>
                  <a:pt x="81" y="63"/>
                  <a:pt x="63" y="81"/>
                  <a:pt x="40" y="81"/>
                </a:cubicBezTo>
                <a:close/>
                <a:moveTo>
                  <a:pt x="40" y="6"/>
                </a:moveTo>
                <a:cubicBezTo>
                  <a:pt x="21" y="6"/>
                  <a:pt x="5" y="21"/>
                  <a:pt x="5" y="41"/>
                </a:cubicBezTo>
                <a:cubicBezTo>
                  <a:pt x="5" y="60"/>
                  <a:pt x="21" y="76"/>
                  <a:pt x="40" y="76"/>
                </a:cubicBezTo>
                <a:cubicBezTo>
                  <a:pt x="60" y="76"/>
                  <a:pt x="75" y="60"/>
                  <a:pt x="75" y="41"/>
                </a:cubicBezTo>
                <a:cubicBezTo>
                  <a:pt x="75" y="21"/>
                  <a:pt x="60" y="6"/>
                  <a:pt x="40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12" name="组合 211"/>
          <p:cNvGrpSpPr/>
          <p:nvPr/>
        </p:nvGrpSpPr>
        <p:grpSpPr>
          <a:xfrm>
            <a:off x="3605213" y="4116388"/>
            <a:ext cx="436563" cy="436563"/>
            <a:chOff x="3605213" y="4116388"/>
            <a:chExt cx="436563" cy="436563"/>
          </a:xfrm>
          <a:solidFill>
            <a:schemeClr val="bg1">
              <a:lumMod val="50000"/>
            </a:schemeClr>
          </a:solidFill>
        </p:grpSpPr>
        <p:sp>
          <p:nvSpPr>
            <p:cNvPr id="213" name="Freeform 171"/>
            <p:cNvSpPr>
              <a:spLocks/>
            </p:cNvSpPr>
            <p:nvPr/>
          </p:nvSpPr>
          <p:spPr bwMode="auto">
            <a:xfrm>
              <a:off x="3657601" y="4324351"/>
              <a:ext cx="331788" cy="228600"/>
            </a:xfrm>
            <a:custGeom>
              <a:avLst/>
              <a:gdLst>
                <a:gd name="T0" fmla="*/ 209 w 209"/>
                <a:gd name="T1" fmla="*/ 144 h 144"/>
                <a:gd name="T2" fmla="*/ 0 w 209"/>
                <a:gd name="T3" fmla="*/ 144 h 144"/>
                <a:gd name="T4" fmla="*/ 0 w 209"/>
                <a:gd name="T5" fmla="*/ 0 h 144"/>
                <a:gd name="T6" fmla="*/ 10 w 209"/>
                <a:gd name="T7" fmla="*/ 0 h 144"/>
                <a:gd name="T8" fmla="*/ 10 w 209"/>
                <a:gd name="T9" fmla="*/ 133 h 144"/>
                <a:gd name="T10" fmla="*/ 200 w 209"/>
                <a:gd name="T11" fmla="*/ 133 h 144"/>
                <a:gd name="T12" fmla="*/ 200 w 209"/>
                <a:gd name="T13" fmla="*/ 0 h 144"/>
                <a:gd name="T14" fmla="*/ 209 w 209"/>
                <a:gd name="T15" fmla="*/ 0 h 144"/>
                <a:gd name="T16" fmla="*/ 209 w 209"/>
                <a:gd name="T17" fmla="*/ 144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9" h="144">
                  <a:moveTo>
                    <a:pt x="209" y="144"/>
                  </a:moveTo>
                  <a:lnTo>
                    <a:pt x="0" y="144"/>
                  </a:lnTo>
                  <a:lnTo>
                    <a:pt x="0" y="0"/>
                  </a:lnTo>
                  <a:lnTo>
                    <a:pt x="10" y="0"/>
                  </a:lnTo>
                  <a:lnTo>
                    <a:pt x="10" y="133"/>
                  </a:lnTo>
                  <a:lnTo>
                    <a:pt x="200" y="133"/>
                  </a:lnTo>
                  <a:lnTo>
                    <a:pt x="200" y="0"/>
                  </a:lnTo>
                  <a:lnTo>
                    <a:pt x="209" y="0"/>
                  </a:lnTo>
                  <a:lnTo>
                    <a:pt x="209" y="14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4" name="Freeform 172"/>
            <p:cNvSpPr>
              <a:spLocks/>
            </p:cNvSpPr>
            <p:nvPr/>
          </p:nvSpPr>
          <p:spPr bwMode="auto">
            <a:xfrm>
              <a:off x="3605213" y="4116388"/>
              <a:ext cx="436563" cy="225425"/>
            </a:xfrm>
            <a:custGeom>
              <a:avLst/>
              <a:gdLst>
                <a:gd name="T0" fmla="*/ 8 w 275"/>
                <a:gd name="T1" fmla="*/ 142 h 142"/>
                <a:gd name="T2" fmla="*/ 0 w 275"/>
                <a:gd name="T3" fmla="*/ 136 h 142"/>
                <a:gd name="T4" fmla="*/ 137 w 275"/>
                <a:gd name="T5" fmla="*/ 0 h 142"/>
                <a:gd name="T6" fmla="*/ 275 w 275"/>
                <a:gd name="T7" fmla="*/ 136 h 142"/>
                <a:gd name="T8" fmla="*/ 269 w 275"/>
                <a:gd name="T9" fmla="*/ 142 h 142"/>
                <a:gd name="T10" fmla="*/ 137 w 275"/>
                <a:gd name="T11" fmla="*/ 13 h 142"/>
                <a:gd name="T12" fmla="*/ 8 w 275"/>
                <a:gd name="T13" fmla="*/ 142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5" h="142">
                  <a:moveTo>
                    <a:pt x="8" y="142"/>
                  </a:moveTo>
                  <a:lnTo>
                    <a:pt x="0" y="136"/>
                  </a:lnTo>
                  <a:lnTo>
                    <a:pt x="137" y="0"/>
                  </a:lnTo>
                  <a:lnTo>
                    <a:pt x="275" y="136"/>
                  </a:lnTo>
                  <a:lnTo>
                    <a:pt x="269" y="142"/>
                  </a:lnTo>
                  <a:lnTo>
                    <a:pt x="137" y="13"/>
                  </a:lnTo>
                  <a:lnTo>
                    <a:pt x="8" y="1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5" name="Freeform 173"/>
            <p:cNvSpPr>
              <a:spLocks/>
            </p:cNvSpPr>
            <p:nvPr/>
          </p:nvSpPr>
          <p:spPr bwMode="auto">
            <a:xfrm>
              <a:off x="3757613" y="4346576"/>
              <a:ext cx="131763" cy="198438"/>
            </a:xfrm>
            <a:custGeom>
              <a:avLst/>
              <a:gdLst>
                <a:gd name="T0" fmla="*/ 56 w 56"/>
                <a:gd name="T1" fmla="*/ 84 h 84"/>
                <a:gd name="T2" fmla="*/ 50 w 56"/>
                <a:gd name="T3" fmla="*/ 84 h 84"/>
                <a:gd name="T4" fmla="*/ 50 w 56"/>
                <a:gd name="T5" fmla="*/ 14 h 84"/>
                <a:gd name="T6" fmla="*/ 42 w 56"/>
                <a:gd name="T7" fmla="*/ 6 h 84"/>
                <a:gd name="T8" fmla="*/ 14 w 56"/>
                <a:gd name="T9" fmla="*/ 6 h 84"/>
                <a:gd name="T10" fmla="*/ 6 w 56"/>
                <a:gd name="T11" fmla="*/ 14 h 84"/>
                <a:gd name="T12" fmla="*/ 6 w 56"/>
                <a:gd name="T13" fmla="*/ 84 h 84"/>
                <a:gd name="T14" fmla="*/ 0 w 56"/>
                <a:gd name="T15" fmla="*/ 84 h 84"/>
                <a:gd name="T16" fmla="*/ 0 w 56"/>
                <a:gd name="T17" fmla="*/ 14 h 84"/>
                <a:gd name="T18" fmla="*/ 14 w 56"/>
                <a:gd name="T19" fmla="*/ 0 h 84"/>
                <a:gd name="T20" fmla="*/ 42 w 56"/>
                <a:gd name="T21" fmla="*/ 0 h 84"/>
                <a:gd name="T22" fmla="*/ 56 w 56"/>
                <a:gd name="T23" fmla="*/ 14 h 84"/>
                <a:gd name="T24" fmla="*/ 56 w 56"/>
                <a:gd name="T25" fmla="*/ 8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6" h="84">
                  <a:moveTo>
                    <a:pt x="56" y="84"/>
                  </a:moveTo>
                  <a:cubicBezTo>
                    <a:pt x="50" y="84"/>
                    <a:pt x="50" y="84"/>
                    <a:pt x="50" y="8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50" y="10"/>
                    <a:pt x="47" y="6"/>
                    <a:pt x="42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0" y="6"/>
                    <a:pt x="6" y="10"/>
                    <a:pt x="6" y="14"/>
                  </a:cubicBezTo>
                  <a:cubicBezTo>
                    <a:pt x="6" y="84"/>
                    <a:pt x="6" y="84"/>
                    <a:pt x="6" y="8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50" y="0"/>
                    <a:pt x="56" y="6"/>
                    <a:pt x="56" y="14"/>
                  </a:cubicBezTo>
                  <a:lnTo>
                    <a:pt x="56" y="8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16" name="Freeform 174"/>
          <p:cNvSpPr>
            <a:spLocks/>
          </p:cNvSpPr>
          <p:nvPr/>
        </p:nvSpPr>
        <p:spPr bwMode="auto">
          <a:xfrm>
            <a:off x="4681538" y="4398963"/>
            <a:ext cx="77788" cy="77788"/>
          </a:xfrm>
          <a:custGeom>
            <a:avLst/>
            <a:gdLst>
              <a:gd name="T0" fmla="*/ 42 w 49"/>
              <a:gd name="T1" fmla="*/ 49 h 49"/>
              <a:gd name="T2" fmla="*/ 0 w 49"/>
              <a:gd name="T3" fmla="*/ 6 h 49"/>
              <a:gd name="T4" fmla="*/ 6 w 49"/>
              <a:gd name="T5" fmla="*/ 0 h 49"/>
              <a:gd name="T6" fmla="*/ 49 w 49"/>
              <a:gd name="T7" fmla="*/ 41 h 49"/>
              <a:gd name="T8" fmla="*/ 42 w 49"/>
              <a:gd name="T9" fmla="*/ 49 h 4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9" h="49">
                <a:moveTo>
                  <a:pt x="42" y="49"/>
                </a:moveTo>
                <a:lnTo>
                  <a:pt x="0" y="6"/>
                </a:lnTo>
                <a:lnTo>
                  <a:pt x="6" y="0"/>
                </a:lnTo>
                <a:lnTo>
                  <a:pt x="49" y="41"/>
                </a:lnTo>
                <a:lnTo>
                  <a:pt x="42" y="4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7" name="Freeform 175"/>
          <p:cNvSpPr>
            <a:spLocks noEditPoints="1"/>
          </p:cNvSpPr>
          <p:nvPr/>
        </p:nvSpPr>
        <p:spPr bwMode="auto">
          <a:xfrm>
            <a:off x="4613276" y="4238626"/>
            <a:ext cx="63500" cy="61913"/>
          </a:xfrm>
          <a:custGeom>
            <a:avLst/>
            <a:gdLst>
              <a:gd name="T0" fmla="*/ 14 w 27"/>
              <a:gd name="T1" fmla="*/ 26 h 26"/>
              <a:gd name="T2" fmla="*/ 0 w 27"/>
              <a:gd name="T3" fmla="*/ 13 h 26"/>
              <a:gd name="T4" fmla="*/ 14 w 27"/>
              <a:gd name="T5" fmla="*/ 0 h 26"/>
              <a:gd name="T6" fmla="*/ 27 w 27"/>
              <a:gd name="T7" fmla="*/ 13 h 26"/>
              <a:gd name="T8" fmla="*/ 14 w 27"/>
              <a:gd name="T9" fmla="*/ 26 h 26"/>
              <a:gd name="T10" fmla="*/ 14 w 27"/>
              <a:gd name="T11" fmla="*/ 6 h 26"/>
              <a:gd name="T12" fmla="*/ 7 w 27"/>
              <a:gd name="T13" fmla="*/ 13 h 26"/>
              <a:gd name="T14" fmla="*/ 14 w 27"/>
              <a:gd name="T15" fmla="*/ 20 h 26"/>
              <a:gd name="T16" fmla="*/ 21 w 27"/>
              <a:gd name="T17" fmla="*/ 13 h 26"/>
              <a:gd name="T18" fmla="*/ 14 w 27"/>
              <a:gd name="T19" fmla="*/ 6 h 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7" h="26">
                <a:moveTo>
                  <a:pt x="14" y="26"/>
                </a:moveTo>
                <a:cubicBezTo>
                  <a:pt x="6" y="26"/>
                  <a:pt x="0" y="20"/>
                  <a:pt x="0" y="13"/>
                </a:cubicBezTo>
                <a:cubicBezTo>
                  <a:pt x="0" y="6"/>
                  <a:pt x="6" y="0"/>
                  <a:pt x="14" y="0"/>
                </a:cubicBezTo>
                <a:cubicBezTo>
                  <a:pt x="21" y="0"/>
                  <a:pt x="27" y="6"/>
                  <a:pt x="27" y="13"/>
                </a:cubicBezTo>
                <a:cubicBezTo>
                  <a:pt x="27" y="20"/>
                  <a:pt x="21" y="26"/>
                  <a:pt x="14" y="26"/>
                </a:cubicBezTo>
                <a:close/>
                <a:moveTo>
                  <a:pt x="14" y="6"/>
                </a:moveTo>
                <a:cubicBezTo>
                  <a:pt x="10" y="6"/>
                  <a:pt x="7" y="9"/>
                  <a:pt x="7" y="13"/>
                </a:cubicBezTo>
                <a:cubicBezTo>
                  <a:pt x="7" y="17"/>
                  <a:pt x="10" y="20"/>
                  <a:pt x="14" y="20"/>
                </a:cubicBezTo>
                <a:cubicBezTo>
                  <a:pt x="17" y="20"/>
                  <a:pt x="21" y="17"/>
                  <a:pt x="21" y="13"/>
                </a:cubicBezTo>
                <a:cubicBezTo>
                  <a:pt x="21" y="9"/>
                  <a:pt x="17" y="6"/>
                  <a:pt x="14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8" name="Rectangle 176"/>
          <p:cNvSpPr>
            <a:spLocks noChangeArrowheads="1"/>
          </p:cNvSpPr>
          <p:nvPr/>
        </p:nvSpPr>
        <p:spPr bwMode="auto">
          <a:xfrm>
            <a:off x="4951413" y="4452938"/>
            <a:ext cx="17463" cy="42863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9" name="Rectangle 177"/>
          <p:cNvSpPr>
            <a:spLocks noChangeArrowheads="1"/>
          </p:cNvSpPr>
          <p:nvPr/>
        </p:nvSpPr>
        <p:spPr bwMode="auto">
          <a:xfrm>
            <a:off x="4521201" y="4468813"/>
            <a:ext cx="14288" cy="269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0" name="Freeform 178"/>
          <p:cNvSpPr>
            <a:spLocks noEditPoints="1"/>
          </p:cNvSpPr>
          <p:nvPr/>
        </p:nvSpPr>
        <p:spPr bwMode="auto">
          <a:xfrm>
            <a:off x="4521201" y="4203701"/>
            <a:ext cx="447675" cy="284163"/>
          </a:xfrm>
          <a:custGeom>
            <a:avLst/>
            <a:gdLst>
              <a:gd name="T0" fmla="*/ 0 w 282"/>
              <a:gd name="T1" fmla="*/ 179 h 179"/>
              <a:gd name="T2" fmla="*/ 0 w 282"/>
              <a:gd name="T3" fmla="*/ 0 h 179"/>
              <a:gd name="T4" fmla="*/ 282 w 282"/>
              <a:gd name="T5" fmla="*/ 0 h 179"/>
              <a:gd name="T6" fmla="*/ 282 w 282"/>
              <a:gd name="T7" fmla="*/ 169 h 179"/>
              <a:gd name="T8" fmla="*/ 176 w 282"/>
              <a:gd name="T9" fmla="*/ 61 h 179"/>
              <a:gd name="T10" fmla="*/ 106 w 282"/>
              <a:gd name="T11" fmla="*/ 133 h 179"/>
              <a:gd name="T12" fmla="*/ 74 w 282"/>
              <a:gd name="T13" fmla="*/ 102 h 179"/>
              <a:gd name="T14" fmla="*/ 0 w 282"/>
              <a:gd name="T15" fmla="*/ 179 h 179"/>
              <a:gd name="T16" fmla="*/ 9 w 282"/>
              <a:gd name="T17" fmla="*/ 9 h 179"/>
              <a:gd name="T18" fmla="*/ 9 w 282"/>
              <a:gd name="T19" fmla="*/ 155 h 179"/>
              <a:gd name="T20" fmla="*/ 74 w 282"/>
              <a:gd name="T21" fmla="*/ 88 h 179"/>
              <a:gd name="T22" fmla="*/ 106 w 282"/>
              <a:gd name="T23" fmla="*/ 120 h 179"/>
              <a:gd name="T24" fmla="*/ 176 w 282"/>
              <a:gd name="T25" fmla="*/ 46 h 179"/>
              <a:gd name="T26" fmla="*/ 271 w 282"/>
              <a:gd name="T27" fmla="*/ 145 h 179"/>
              <a:gd name="T28" fmla="*/ 271 w 282"/>
              <a:gd name="T29" fmla="*/ 9 h 179"/>
              <a:gd name="T30" fmla="*/ 9 w 282"/>
              <a:gd name="T31" fmla="*/ 9 h 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2" h="179">
                <a:moveTo>
                  <a:pt x="0" y="179"/>
                </a:moveTo>
                <a:lnTo>
                  <a:pt x="0" y="0"/>
                </a:lnTo>
                <a:lnTo>
                  <a:pt x="282" y="0"/>
                </a:lnTo>
                <a:lnTo>
                  <a:pt x="282" y="169"/>
                </a:lnTo>
                <a:lnTo>
                  <a:pt x="176" y="61"/>
                </a:lnTo>
                <a:lnTo>
                  <a:pt x="106" y="133"/>
                </a:lnTo>
                <a:lnTo>
                  <a:pt x="74" y="102"/>
                </a:lnTo>
                <a:lnTo>
                  <a:pt x="0" y="179"/>
                </a:lnTo>
                <a:close/>
                <a:moveTo>
                  <a:pt x="9" y="9"/>
                </a:moveTo>
                <a:lnTo>
                  <a:pt x="9" y="155"/>
                </a:lnTo>
                <a:lnTo>
                  <a:pt x="74" y="88"/>
                </a:lnTo>
                <a:lnTo>
                  <a:pt x="106" y="120"/>
                </a:lnTo>
                <a:lnTo>
                  <a:pt x="176" y="46"/>
                </a:lnTo>
                <a:lnTo>
                  <a:pt x="271" y="145"/>
                </a:lnTo>
                <a:lnTo>
                  <a:pt x="271" y="9"/>
                </a:lnTo>
                <a:lnTo>
                  <a:pt x="9" y="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1" name="Freeform 179"/>
          <p:cNvSpPr>
            <a:spLocks noEditPoints="1"/>
          </p:cNvSpPr>
          <p:nvPr/>
        </p:nvSpPr>
        <p:spPr bwMode="auto">
          <a:xfrm>
            <a:off x="4521201" y="4276726"/>
            <a:ext cx="447675" cy="225425"/>
          </a:xfrm>
          <a:custGeom>
            <a:avLst/>
            <a:gdLst>
              <a:gd name="T0" fmla="*/ 282 w 282"/>
              <a:gd name="T1" fmla="*/ 142 h 142"/>
              <a:gd name="T2" fmla="*/ 0 w 282"/>
              <a:gd name="T3" fmla="*/ 142 h 142"/>
              <a:gd name="T4" fmla="*/ 0 w 282"/>
              <a:gd name="T5" fmla="*/ 120 h 142"/>
              <a:gd name="T6" fmla="*/ 74 w 282"/>
              <a:gd name="T7" fmla="*/ 42 h 142"/>
              <a:gd name="T8" fmla="*/ 106 w 282"/>
              <a:gd name="T9" fmla="*/ 74 h 142"/>
              <a:gd name="T10" fmla="*/ 176 w 282"/>
              <a:gd name="T11" fmla="*/ 0 h 142"/>
              <a:gd name="T12" fmla="*/ 282 w 282"/>
              <a:gd name="T13" fmla="*/ 109 h 142"/>
              <a:gd name="T14" fmla="*/ 282 w 282"/>
              <a:gd name="T15" fmla="*/ 142 h 142"/>
              <a:gd name="T16" fmla="*/ 9 w 282"/>
              <a:gd name="T17" fmla="*/ 133 h 142"/>
              <a:gd name="T18" fmla="*/ 271 w 282"/>
              <a:gd name="T19" fmla="*/ 133 h 142"/>
              <a:gd name="T20" fmla="*/ 271 w 282"/>
              <a:gd name="T21" fmla="*/ 112 h 142"/>
              <a:gd name="T22" fmla="*/ 176 w 282"/>
              <a:gd name="T23" fmla="*/ 15 h 142"/>
              <a:gd name="T24" fmla="*/ 106 w 282"/>
              <a:gd name="T25" fmla="*/ 87 h 142"/>
              <a:gd name="T26" fmla="*/ 74 w 282"/>
              <a:gd name="T27" fmla="*/ 56 h 142"/>
              <a:gd name="T28" fmla="*/ 9 w 282"/>
              <a:gd name="T29" fmla="*/ 123 h 142"/>
              <a:gd name="T30" fmla="*/ 9 w 282"/>
              <a:gd name="T31" fmla="*/ 133 h 1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</a:cxnLst>
            <a:rect l="0" t="0" r="r" b="b"/>
            <a:pathLst>
              <a:path w="282" h="142">
                <a:moveTo>
                  <a:pt x="282" y="142"/>
                </a:moveTo>
                <a:lnTo>
                  <a:pt x="0" y="142"/>
                </a:lnTo>
                <a:lnTo>
                  <a:pt x="0" y="120"/>
                </a:lnTo>
                <a:lnTo>
                  <a:pt x="74" y="42"/>
                </a:lnTo>
                <a:lnTo>
                  <a:pt x="106" y="74"/>
                </a:lnTo>
                <a:lnTo>
                  <a:pt x="176" y="0"/>
                </a:lnTo>
                <a:lnTo>
                  <a:pt x="282" y="109"/>
                </a:lnTo>
                <a:lnTo>
                  <a:pt x="282" y="142"/>
                </a:lnTo>
                <a:close/>
                <a:moveTo>
                  <a:pt x="9" y="133"/>
                </a:moveTo>
                <a:lnTo>
                  <a:pt x="271" y="133"/>
                </a:lnTo>
                <a:lnTo>
                  <a:pt x="271" y="112"/>
                </a:lnTo>
                <a:lnTo>
                  <a:pt x="176" y="15"/>
                </a:lnTo>
                <a:lnTo>
                  <a:pt x="106" y="87"/>
                </a:lnTo>
                <a:lnTo>
                  <a:pt x="74" y="56"/>
                </a:lnTo>
                <a:lnTo>
                  <a:pt x="9" y="123"/>
                </a:lnTo>
                <a:lnTo>
                  <a:pt x="9" y="13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2" name="Freeform 180"/>
          <p:cNvSpPr>
            <a:spLocks/>
          </p:cNvSpPr>
          <p:nvPr/>
        </p:nvSpPr>
        <p:spPr bwMode="auto">
          <a:xfrm>
            <a:off x="5824538" y="4121151"/>
            <a:ext cx="44450" cy="44450"/>
          </a:xfrm>
          <a:custGeom>
            <a:avLst/>
            <a:gdLst>
              <a:gd name="T0" fmla="*/ 0 w 19"/>
              <a:gd name="T1" fmla="*/ 9 h 19"/>
              <a:gd name="T2" fmla="*/ 10 w 19"/>
              <a:gd name="T3" fmla="*/ 19 h 19"/>
              <a:gd name="T4" fmla="*/ 14 w 19"/>
              <a:gd name="T5" fmla="*/ 5 h 19"/>
              <a:gd name="T6" fmla="*/ 0 w 19"/>
              <a:gd name="T7" fmla="*/ 9 h 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" h="19">
                <a:moveTo>
                  <a:pt x="0" y="9"/>
                </a:moveTo>
                <a:cubicBezTo>
                  <a:pt x="10" y="19"/>
                  <a:pt x="10" y="19"/>
                  <a:pt x="10" y="19"/>
                </a:cubicBezTo>
                <a:cubicBezTo>
                  <a:pt x="17" y="12"/>
                  <a:pt x="19" y="10"/>
                  <a:pt x="14" y="5"/>
                </a:cubicBezTo>
                <a:cubicBezTo>
                  <a:pt x="9" y="0"/>
                  <a:pt x="7" y="2"/>
                  <a:pt x="0" y="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3" name="Freeform 181"/>
          <p:cNvSpPr>
            <a:spLocks noEditPoints="1"/>
          </p:cNvSpPr>
          <p:nvPr/>
        </p:nvSpPr>
        <p:spPr bwMode="auto">
          <a:xfrm>
            <a:off x="5575301" y="4135438"/>
            <a:ext cx="277813" cy="277813"/>
          </a:xfrm>
          <a:custGeom>
            <a:avLst/>
            <a:gdLst>
              <a:gd name="T0" fmla="*/ 0 w 175"/>
              <a:gd name="T1" fmla="*/ 175 h 175"/>
              <a:gd name="T2" fmla="*/ 17 w 175"/>
              <a:gd name="T3" fmla="*/ 137 h 175"/>
              <a:gd name="T4" fmla="*/ 154 w 175"/>
              <a:gd name="T5" fmla="*/ 0 h 175"/>
              <a:gd name="T6" fmla="*/ 175 w 175"/>
              <a:gd name="T7" fmla="*/ 22 h 175"/>
              <a:gd name="T8" fmla="*/ 36 w 175"/>
              <a:gd name="T9" fmla="*/ 161 h 175"/>
              <a:gd name="T10" fmla="*/ 0 w 175"/>
              <a:gd name="T11" fmla="*/ 175 h 175"/>
              <a:gd name="T12" fmla="*/ 24 w 175"/>
              <a:gd name="T13" fmla="*/ 145 h 175"/>
              <a:gd name="T14" fmla="*/ 18 w 175"/>
              <a:gd name="T15" fmla="*/ 158 h 175"/>
              <a:gd name="T16" fmla="*/ 32 w 175"/>
              <a:gd name="T17" fmla="*/ 152 h 175"/>
              <a:gd name="T18" fmla="*/ 161 w 175"/>
              <a:gd name="T19" fmla="*/ 22 h 175"/>
              <a:gd name="T20" fmla="*/ 154 w 175"/>
              <a:gd name="T21" fmla="*/ 13 h 175"/>
              <a:gd name="T22" fmla="*/ 24 w 175"/>
              <a:gd name="T23" fmla="*/ 145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75" h="175">
                <a:moveTo>
                  <a:pt x="0" y="175"/>
                </a:moveTo>
                <a:lnTo>
                  <a:pt x="17" y="137"/>
                </a:lnTo>
                <a:lnTo>
                  <a:pt x="154" y="0"/>
                </a:lnTo>
                <a:lnTo>
                  <a:pt x="175" y="22"/>
                </a:lnTo>
                <a:lnTo>
                  <a:pt x="36" y="161"/>
                </a:lnTo>
                <a:lnTo>
                  <a:pt x="0" y="175"/>
                </a:lnTo>
                <a:close/>
                <a:moveTo>
                  <a:pt x="24" y="145"/>
                </a:moveTo>
                <a:lnTo>
                  <a:pt x="18" y="158"/>
                </a:lnTo>
                <a:lnTo>
                  <a:pt x="32" y="152"/>
                </a:lnTo>
                <a:lnTo>
                  <a:pt x="161" y="22"/>
                </a:lnTo>
                <a:lnTo>
                  <a:pt x="154" y="13"/>
                </a:lnTo>
                <a:lnTo>
                  <a:pt x="24" y="14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4" name="Freeform 182"/>
          <p:cNvSpPr>
            <a:spLocks/>
          </p:cNvSpPr>
          <p:nvPr/>
        </p:nvSpPr>
        <p:spPr bwMode="auto">
          <a:xfrm>
            <a:off x="5589588" y="4360863"/>
            <a:ext cx="41275" cy="39688"/>
          </a:xfrm>
          <a:custGeom>
            <a:avLst/>
            <a:gdLst>
              <a:gd name="T0" fmla="*/ 26 w 26"/>
              <a:gd name="T1" fmla="*/ 15 h 25"/>
              <a:gd name="T2" fmla="*/ 0 w 26"/>
              <a:gd name="T3" fmla="*/ 25 h 25"/>
              <a:gd name="T4" fmla="*/ 0 w 26"/>
              <a:gd name="T5" fmla="*/ 25 h 25"/>
              <a:gd name="T6" fmla="*/ 11 w 26"/>
              <a:gd name="T7" fmla="*/ 0 h 25"/>
              <a:gd name="T8" fmla="*/ 26 w 26"/>
              <a:gd name="T9" fmla="*/ 15 h 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6" h="25">
                <a:moveTo>
                  <a:pt x="26" y="15"/>
                </a:moveTo>
                <a:lnTo>
                  <a:pt x="0" y="25"/>
                </a:lnTo>
                <a:lnTo>
                  <a:pt x="0" y="25"/>
                </a:lnTo>
                <a:lnTo>
                  <a:pt x="11" y="0"/>
                </a:lnTo>
                <a:lnTo>
                  <a:pt x="26" y="15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5" name="Freeform 183"/>
          <p:cNvSpPr>
            <a:spLocks/>
          </p:cNvSpPr>
          <p:nvPr/>
        </p:nvSpPr>
        <p:spPr bwMode="auto">
          <a:xfrm>
            <a:off x="5434013" y="4222751"/>
            <a:ext cx="331788" cy="331788"/>
          </a:xfrm>
          <a:custGeom>
            <a:avLst/>
            <a:gdLst>
              <a:gd name="T0" fmla="*/ 209 w 209"/>
              <a:gd name="T1" fmla="*/ 209 h 209"/>
              <a:gd name="T2" fmla="*/ 0 w 209"/>
              <a:gd name="T3" fmla="*/ 209 h 209"/>
              <a:gd name="T4" fmla="*/ 0 w 209"/>
              <a:gd name="T5" fmla="*/ 0 h 209"/>
              <a:gd name="T6" fmla="*/ 171 w 209"/>
              <a:gd name="T7" fmla="*/ 0 h 209"/>
              <a:gd name="T8" fmla="*/ 171 w 209"/>
              <a:gd name="T9" fmla="*/ 10 h 209"/>
              <a:gd name="T10" fmla="*/ 10 w 209"/>
              <a:gd name="T11" fmla="*/ 10 h 209"/>
              <a:gd name="T12" fmla="*/ 10 w 209"/>
              <a:gd name="T13" fmla="*/ 199 h 209"/>
              <a:gd name="T14" fmla="*/ 200 w 209"/>
              <a:gd name="T15" fmla="*/ 199 h 209"/>
              <a:gd name="T16" fmla="*/ 200 w 209"/>
              <a:gd name="T17" fmla="*/ 37 h 209"/>
              <a:gd name="T18" fmla="*/ 209 w 209"/>
              <a:gd name="T19" fmla="*/ 37 h 209"/>
              <a:gd name="T20" fmla="*/ 209 w 209"/>
              <a:gd name="T21" fmla="*/ 209 h 2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9" h="209">
                <a:moveTo>
                  <a:pt x="209" y="209"/>
                </a:moveTo>
                <a:lnTo>
                  <a:pt x="0" y="209"/>
                </a:lnTo>
                <a:lnTo>
                  <a:pt x="0" y="0"/>
                </a:lnTo>
                <a:lnTo>
                  <a:pt x="171" y="0"/>
                </a:lnTo>
                <a:lnTo>
                  <a:pt x="171" y="10"/>
                </a:lnTo>
                <a:lnTo>
                  <a:pt x="10" y="10"/>
                </a:lnTo>
                <a:lnTo>
                  <a:pt x="10" y="199"/>
                </a:lnTo>
                <a:lnTo>
                  <a:pt x="200" y="199"/>
                </a:lnTo>
                <a:lnTo>
                  <a:pt x="200" y="37"/>
                </a:lnTo>
                <a:lnTo>
                  <a:pt x="209" y="37"/>
                </a:lnTo>
                <a:lnTo>
                  <a:pt x="209" y="209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6" name="Freeform 184"/>
          <p:cNvSpPr>
            <a:spLocks noEditPoints="1"/>
          </p:cNvSpPr>
          <p:nvPr/>
        </p:nvSpPr>
        <p:spPr bwMode="auto">
          <a:xfrm>
            <a:off x="6488113" y="4127501"/>
            <a:ext cx="133350" cy="314325"/>
          </a:xfrm>
          <a:custGeom>
            <a:avLst/>
            <a:gdLst>
              <a:gd name="T0" fmla="*/ 28 w 56"/>
              <a:gd name="T1" fmla="*/ 132 h 132"/>
              <a:gd name="T2" fmla="*/ 0 w 56"/>
              <a:gd name="T3" fmla="*/ 104 h 132"/>
              <a:gd name="T4" fmla="*/ 0 w 56"/>
              <a:gd name="T5" fmla="*/ 28 h 132"/>
              <a:gd name="T6" fmla="*/ 28 w 56"/>
              <a:gd name="T7" fmla="*/ 0 h 132"/>
              <a:gd name="T8" fmla="*/ 56 w 56"/>
              <a:gd name="T9" fmla="*/ 28 h 132"/>
              <a:gd name="T10" fmla="*/ 56 w 56"/>
              <a:gd name="T11" fmla="*/ 104 h 132"/>
              <a:gd name="T12" fmla="*/ 28 w 56"/>
              <a:gd name="T13" fmla="*/ 132 h 132"/>
              <a:gd name="T14" fmla="*/ 28 w 56"/>
              <a:gd name="T15" fmla="*/ 6 h 132"/>
              <a:gd name="T16" fmla="*/ 6 w 56"/>
              <a:gd name="T17" fmla="*/ 28 h 132"/>
              <a:gd name="T18" fmla="*/ 6 w 56"/>
              <a:gd name="T19" fmla="*/ 104 h 132"/>
              <a:gd name="T20" fmla="*/ 28 w 56"/>
              <a:gd name="T21" fmla="*/ 126 h 132"/>
              <a:gd name="T22" fmla="*/ 50 w 56"/>
              <a:gd name="T23" fmla="*/ 104 h 132"/>
              <a:gd name="T24" fmla="*/ 50 w 56"/>
              <a:gd name="T25" fmla="*/ 28 h 132"/>
              <a:gd name="T26" fmla="*/ 28 w 56"/>
              <a:gd name="T27" fmla="*/ 6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56" h="132">
                <a:moveTo>
                  <a:pt x="28" y="132"/>
                </a:moveTo>
                <a:cubicBezTo>
                  <a:pt x="12" y="132"/>
                  <a:pt x="0" y="120"/>
                  <a:pt x="0" y="10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12"/>
                  <a:pt x="12" y="0"/>
                  <a:pt x="28" y="0"/>
                </a:cubicBezTo>
                <a:cubicBezTo>
                  <a:pt x="43" y="0"/>
                  <a:pt x="56" y="12"/>
                  <a:pt x="56" y="28"/>
                </a:cubicBezTo>
                <a:cubicBezTo>
                  <a:pt x="56" y="104"/>
                  <a:pt x="56" y="104"/>
                  <a:pt x="56" y="104"/>
                </a:cubicBezTo>
                <a:cubicBezTo>
                  <a:pt x="56" y="120"/>
                  <a:pt x="43" y="132"/>
                  <a:pt x="28" y="132"/>
                </a:cubicBezTo>
                <a:close/>
                <a:moveTo>
                  <a:pt x="28" y="6"/>
                </a:moveTo>
                <a:cubicBezTo>
                  <a:pt x="16" y="6"/>
                  <a:pt x="6" y="16"/>
                  <a:pt x="6" y="28"/>
                </a:cubicBezTo>
                <a:cubicBezTo>
                  <a:pt x="6" y="104"/>
                  <a:pt x="6" y="104"/>
                  <a:pt x="6" y="104"/>
                </a:cubicBezTo>
                <a:cubicBezTo>
                  <a:pt x="6" y="116"/>
                  <a:pt x="16" y="126"/>
                  <a:pt x="28" y="126"/>
                </a:cubicBezTo>
                <a:cubicBezTo>
                  <a:pt x="40" y="126"/>
                  <a:pt x="50" y="116"/>
                  <a:pt x="50" y="104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16"/>
                  <a:pt x="40" y="6"/>
                  <a:pt x="28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7" name="Freeform 185"/>
          <p:cNvSpPr>
            <a:spLocks/>
          </p:cNvSpPr>
          <p:nvPr/>
        </p:nvSpPr>
        <p:spPr bwMode="auto">
          <a:xfrm>
            <a:off x="6453188" y="4284663"/>
            <a:ext cx="201613" cy="193675"/>
          </a:xfrm>
          <a:custGeom>
            <a:avLst/>
            <a:gdLst>
              <a:gd name="T0" fmla="*/ 43 w 85"/>
              <a:gd name="T1" fmla="*/ 82 h 82"/>
              <a:gd name="T2" fmla="*/ 0 w 85"/>
              <a:gd name="T3" fmla="*/ 39 h 82"/>
              <a:gd name="T4" fmla="*/ 0 w 85"/>
              <a:gd name="T5" fmla="*/ 0 h 82"/>
              <a:gd name="T6" fmla="*/ 6 w 85"/>
              <a:gd name="T7" fmla="*/ 0 h 82"/>
              <a:gd name="T8" fmla="*/ 6 w 85"/>
              <a:gd name="T9" fmla="*/ 39 h 82"/>
              <a:gd name="T10" fmla="*/ 43 w 85"/>
              <a:gd name="T11" fmla="*/ 76 h 82"/>
              <a:gd name="T12" fmla="*/ 79 w 85"/>
              <a:gd name="T13" fmla="*/ 39 h 82"/>
              <a:gd name="T14" fmla="*/ 79 w 85"/>
              <a:gd name="T15" fmla="*/ 0 h 82"/>
              <a:gd name="T16" fmla="*/ 85 w 85"/>
              <a:gd name="T17" fmla="*/ 0 h 82"/>
              <a:gd name="T18" fmla="*/ 85 w 85"/>
              <a:gd name="T19" fmla="*/ 39 h 82"/>
              <a:gd name="T20" fmla="*/ 43 w 85"/>
              <a:gd name="T21" fmla="*/ 82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85" h="82">
                <a:moveTo>
                  <a:pt x="43" y="82"/>
                </a:moveTo>
                <a:cubicBezTo>
                  <a:pt x="19" y="82"/>
                  <a:pt x="0" y="63"/>
                  <a:pt x="0" y="39"/>
                </a:cubicBezTo>
                <a:cubicBezTo>
                  <a:pt x="0" y="0"/>
                  <a:pt x="0" y="0"/>
                  <a:pt x="0" y="0"/>
                </a:cubicBezTo>
                <a:cubicBezTo>
                  <a:pt x="6" y="0"/>
                  <a:pt x="6" y="0"/>
                  <a:pt x="6" y="0"/>
                </a:cubicBezTo>
                <a:cubicBezTo>
                  <a:pt x="6" y="39"/>
                  <a:pt x="6" y="39"/>
                  <a:pt x="6" y="39"/>
                </a:cubicBezTo>
                <a:cubicBezTo>
                  <a:pt x="6" y="60"/>
                  <a:pt x="23" y="76"/>
                  <a:pt x="43" y="76"/>
                </a:cubicBezTo>
                <a:cubicBezTo>
                  <a:pt x="63" y="76"/>
                  <a:pt x="79" y="60"/>
                  <a:pt x="79" y="39"/>
                </a:cubicBezTo>
                <a:cubicBezTo>
                  <a:pt x="79" y="0"/>
                  <a:pt x="79" y="0"/>
                  <a:pt x="79" y="0"/>
                </a:cubicBezTo>
                <a:cubicBezTo>
                  <a:pt x="85" y="0"/>
                  <a:pt x="85" y="0"/>
                  <a:pt x="85" y="0"/>
                </a:cubicBezTo>
                <a:cubicBezTo>
                  <a:pt x="85" y="39"/>
                  <a:pt x="85" y="39"/>
                  <a:pt x="85" y="39"/>
                </a:cubicBezTo>
                <a:cubicBezTo>
                  <a:pt x="85" y="63"/>
                  <a:pt x="66" y="82"/>
                  <a:pt x="43" y="82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8" name="Rectangle 186"/>
          <p:cNvSpPr>
            <a:spLocks noChangeArrowheads="1"/>
          </p:cNvSpPr>
          <p:nvPr/>
        </p:nvSpPr>
        <p:spPr bwMode="auto">
          <a:xfrm>
            <a:off x="6496051" y="4535488"/>
            <a:ext cx="117475" cy="14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9" name="Rectangle 187"/>
          <p:cNvSpPr>
            <a:spLocks noChangeArrowheads="1"/>
          </p:cNvSpPr>
          <p:nvPr/>
        </p:nvSpPr>
        <p:spPr bwMode="auto">
          <a:xfrm>
            <a:off x="6548438" y="4471988"/>
            <a:ext cx="14288" cy="7143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30" name="组合 229"/>
          <p:cNvGrpSpPr/>
          <p:nvPr/>
        </p:nvGrpSpPr>
        <p:grpSpPr>
          <a:xfrm>
            <a:off x="7245351" y="4116388"/>
            <a:ext cx="447675" cy="419100"/>
            <a:chOff x="7245351" y="4116388"/>
            <a:chExt cx="447675" cy="419100"/>
          </a:xfrm>
          <a:solidFill>
            <a:schemeClr val="bg1">
              <a:lumMod val="50000"/>
            </a:schemeClr>
          </a:solidFill>
        </p:grpSpPr>
        <p:sp>
          <p:nvSpPr>
            <p:cNvPr id="231" name="Freeform 188"/>
            <p:cNvSpPr>
              <a:spLocks/>
            </p:cNvSpPr>
            <p:nvPr/>
          </p:nvSpPr>
          <p:spPr bwMode="auto">
            <a:xfrm>
              <a:off x="7245351" y="4116388"/>
              <a:ext cx="419100" cy="419100"/>
            </a:xfrm>
            <a:custGeom>
              <a:avLst/>
              <a:gdLst>
                <a:gd name="T0" fmla="*/ 88 w 177"/>
                <a:gd name="T1" fmla="*/ 177 h 177"/>
                <a:gd name="T2" fmla="*/ 26 w 177"/>
                <a:gd name="T3" fmla="*/ 151 h 177"/>
                <a:gd name="T4" fmla="*/ 0 w 177"/>
                <a:gd name="T5" fmla="*/ 89 h 177"/>
                <a:gd name="T6" fmla="*/ 26 w 177"/>
                <a:gd name="T7" fmla="*/ 27 h 177"/>
                <a:gd name="T8" fmla="*/ 88 w 177"/>
                <a:gd name="T9" fmla="*/ 0 h 177"/>
                <a:gd name="T10" fmla="*/ 88 w 177"/>
                <a:gd name="T11" fmla="*/ 0 h 177"/>
                <a:gd name="T12" fmla="*/ 177 w 177"/>
                <a:gd name="T13" fmla="*/ 88 h 177"/>
                <a:gd name="T14" fmla="*/ 171 w 177"/>
                <a:gd name="T15" fmla="*/ 88 h 177"/>
                <a:gd name="T16" fmla="*/ 88 w 177"/>
                <a:gd name="T17" fmla="*/ 6 h 177"/>
                <a:gd name="T18" fmla="*/ 88 w 177"/>
                <a:gd name="T19" fmla="*/ 6 h 177"/>
                <a:gd name="T20" fmla="*/ 30 w 177"/>
                <a:gd name="T21" fmla="*/ 31 h 177"/>
                <a:gd name="T22" fmla="*/ 6 w 177"/>
                <a:gd name="T23" fmla="*/ 89 h 177"/>
                <a:gd name="T24" fmla="*/ 31 w 177"/>
                <a:gd name="T25" fmla="*/ 147 h 177"/>
                <a:gd name="T26" fmla="*/ 88 w 177"/>
                <a:gd name="T27" fmla="*/ 171 h 177"/>
                <a:gd name="T28" fmla="*/ 89 w 177"/>
                <a:gd name="T29" fmla="*/ 171 h 177"/>
                <a:gd name="T30" fmla="*/ 155 w 177"/>
                <a:gd name="T31" fmla="*/ 136 h 177"/>
                <a:gd name="T32" fmla="*/ 160 w 177"/>
                <a:gd name="T33" fmla="*/ 140 h 177"/>
                <a:gd name="T34" fmla="*/ 89 w 177"/>
                <a:gd name="T35" fmla="*/ 177 h 177"/>
                <a:gd name="T36" fmla="*/ 88 w 177"/>
                <a:gd name="T37" fmla="*/ 177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7">
                  <a:moveTo>
                    <a:pt x="88" y="177"/>
                  </a:moveTo>
                  <a:cubicBezTo>
                    <a:pt x="65" y="177"/>
                    <a:pt x="43" y="168"/>
                    <a:pt x="26" y="151"/>
                  </a:cubicBezTo>
                  <a:cubicBezTo>
                    <a:pt x="10" y="135"/>
                    <a:pt x="0" y="113"/>
                    <a:pt x="0" y="89"/>
                  </a:cubicBezTo>
                  <a:cubicBezTo>
                    <a:pt x="0" y="66"/>
                    <a:pt x="9" y="43"/>
                    <a:pt x="26" y="27"/>
                  </a:cubicBezTo>
                  <a:cubicBezTo>
                    <a:pt x="42" y="10"/>
                    <a:pt x="64" y="1"/>
                    <a:pt x="8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137" y="0"/>
                    <a:pt x="176" y="40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3" y="6"/>
                    <a:pt x="88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7"/>
                    <a:pt x="45" y="15"/>
                    <a:pt x="30" y="31"/>
                  </a:cubicBezTo>
                  <a:cubicBezTo>
                    <a:pt x="14" y="46"/>
                    <a:pt x="6" y="67"/>
                    <a:pt x="6" y="89"/>
                  </a:cubicBezTo>
                  <a:cubicBezTo>
                    <a:pt x="6" y="111"/>
                    <a:pt x="15" y="132"/>
                    <a:pt x="31" y="147"/>
                  </a:cubicBezTo>
                  <a:cubicBezTo>
                    <a:pt x="46" y="162"/>
                    <a:pt x="67" y="171"/>
                    <a:pt x="88" y="171"/>
                  </a:cubicBezTo>
                  <a:cubicBezTo>
                    <a:pt x="88" y="171"/>
                    <a:pt x="89" y="171"/>
                    <a:pt x="89" y="171"/>
                  </a:cubicBezTo>
                  <a:cubicBezTo>
                    <a:pt x="115" y="171"/>
                    <a:pt x="140" y="158"/>
                    <a:pt x="155" y="136"/>
                  </a:cubicBezTo>
                  <a:cubicBezTo>
                    <a:pt x="160" y="140"/>
                    <a:pt x="160" y="140"/>
                    <a:pt x="160" y="140"/>
                  </a:cubicBezTo>
                  <a:cubicBezTo>
                    <a:pt x="144" y="163"/>
                    <a:pt x="117" y="177"/>
                    <a:pt x="89" y="177"/>
                  </a:cubicBezTo>
                  <a:cubicBezTo>
                    <a:pt x="89" y="177"/>
                    <a:pt x="89" y="177"/>
                    <a:pt x="88" y="17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2" name="Freeform 189"/>
            <p:cNvSpPr>
              <a:spLocks/>
            </p:cNvSpPr>
            <p:nvPr/>
          </p:nvSpPr>
          <p:spPr bwMode="auto">
            <a:xfrm>
              <a:off x="7600951" y="4271963"/>
              <a:ext cx="92075" cy="84138"/>
            </a:xfrm>
            <a:custGeom>
              <a:avLst/>
              <a:gdLst>
                <a:gd name="T0" fmla="*/ 0 w 58"/>
                <a:gd name="T1" fmla="*/ 0 h 53"/>
                <a:gd name="T2" fmla="*/ 30 w 58"/>
                <a:gd name="T3" fmla="*/ 53 h 53"/>
                <a:gd name="T4" fmla="*/ 58 w 58"/>
                <a:gd name="T5" fmla="*/ 0 h 53"/>
                <a:gd name="T6" fmla="*/ 0 w 58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8" h="53">
                  <a:moveTo>
                    <a:pt x="0" y="0"/>
                  </a:moveTo>
                  <a:lnTo>
                    <a:pt x="30" y="53"/>
                  </a:lnTo>
                  <a:lnTo>
                    <a:pt x="58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3" name="Freeform 190"/>
            <p:cNvSpPr>
              <a:spLocks noEditPoints="1"/>
            </p:cNvSpPr>
            <p:nvPr/>
          </p:nvSpPr>
          <p:spPr bwMode="auto">
            <a:xfrm>
              <a:off x="7396163" y="4225926"/>
              <a:ext cx="114300" cy="93663"/>
            </a:xfrm>
            <a:custGeom>
              <a:avLst/>
              <a:gdLst>
                <a:gd name="T0" fmla="*/ 1 w 48"/>
                <a:gd name="T1" fmla="*/ 40 h 40"/>
                <a:gd name="T2" fmla="*/ 0 w 48"/>
                <a:gd name="T3" fmla="*/ 24 h 40"/>
                <a:gd name="T4" fmla="*/ 24 w 48"/>
                <a:gd name="T5" fmla="*/ 0 h 40"/>
                <a:gd name="T6" fmla="*/ 48 w 48"/>
                <a:gd name="T7" fmla="*/ 23 h 40"/>
                <a:gd name="T8" fmla="*/ 48 w 48"/>
                <a:gd name="T9" fmla="*/ 40 h 40"/>
                <a:gd name="T10" fmla="*/ 1 w 48"/>
                <a:gd name="T11" fmla="*/ 40 h 40"/>
                <a:gd name="T12" fmla="*/ 24 w 48"/>
                <a:gd name="T13" fmla="*/ 6 h 40"/>
                <a:gd name="T14" fmla="*/ 6 w 48"/>
                <a:gd name="T15" fmla="*/ 24 h 40"/>
                <a:gd name="T16" fmla="*/ 7 w 48"/>
                <a:gd name="T17" fmla="*/ 34 h 40"/>
                <a:gd name="T18" fmla="*/ 42 w 48"/>
                <a:gd name="T19" fmla="*/ 34 h 40"/>
                <a:gd name="T20" fmla="*/ 42 w 48"/>
                <a:gd name="T21" fmla="*/ 23 h 40"/>
                <a:gd name="T22" fmla="*/ 24 w 48"/>
                <a:gd name="T23" fmla="*/ 6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8" h="40">
                  <a:moveTo>
                    <a:pt x="1" y="40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1" y="0"/>
                    <a:pt x="24" y="0"/>
                  </a:cubicBezTo>
                  <a:cubicBezTo>
                    <a:pt x="37" y="0"/>
                    <a:pt x="48" y="10"/>
                    <a:pt x="48" y="23"/>
                  </a:cubicBezTo>
                  <a:cubicBezTo>
                    <a:pt x="48" y="40"/>
                    <a:pt x="48" y="40"/>
                    <a:pt x="48" y="40"/>
                  </a:cubicBezTo>
                  <a:lnTo>
                    <a:pt x="1" y="40"/>
                  </a:lnTo>
                  <a:close/>
                  <a:moveTo>
                    <a:pt x="24" y="6"/>
                  </a:moveTo>
                  <a:cubicBezTo>
                    <a:pt x="14" y="6"/>
                    <a:pt x="6" y="14"/>
                    <a:pt x="6" y="24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23"/>
                    <a:pt x="42" y="23"/>
                    <a:pt x="42" y="23"/>
                  </a:cubicBezTo>
                  <a:cubicBezTo>
                    <a:pt x="42" y="14"/>
                    <a:pt x="34" y="6"/>
                    <a:pt x="2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4" name="Freeform 191"/>
            <p:cNvSpPr>
              <a:spLocks noEditPoints="1"/>
            </p:cNvSpPr>
            <p:nvPr/>
          </p:nvSpPr>
          <p:spPr bwMode="auto">
            <a:xfrm>
              <a:off x="7372351" y="4305301"/>
              <a:ext cx="163513" cy="123825"/>
            </a:xfrm>
            <a:custGeom>
              <a:avLst/>
              <a:gdLst>
                <a:gd name="T0" fmla="*/ 5 w 69"/>
                <a:gd name="T1" fmla="*/ 52 h 52"/>
                <a:gd name="T2" fmla="*/ 5 w 69"/>
                <a:gd name="T3" fmla="*/ 52 h 52"/>
                <a:gd name="T4" fmla="*/ 1 w 69"/>
                <a:gd name="T5" fmla="*/ 47 h 52"/>
                <a:gd name="T6" fmla="*/ 0 w 69"/>
                <a:gd name="T7" fmla="*/ 4 h 52"/>
                <a:gd name="T8" fmla="*/ 5 w 69"/>
                <a:gd name="T9" fmla="*/ 0 h 52"/>
                <a:gd name="T10" fmla="*/ 64 w 69"/>
                <a:gd name="T11" fmla="*/ 0 h 52"/>
                <a:gd name="T12" fmla="*/ 68 w 69"/>
                <a:gd name="T13" fmla="*/ 4 h 52"/>
                <a:gd name="T14" fmla="*/ 69 w 69"/>
                <a:gd name="T15" fmla="*/ 47 h 52"/>
                <a:gd name="T16" fmla="*/ 67 w 69"/>
                <a:gd name="T17" fmla="*/ 50 h 52"/>
                <a:gd name="T18" fmla="*/ 64 w 69"/>
                <a:gd name="T19" fmla="*/ 51 h 52"/>
                <a:gd name="T20" fmla="*/ 5 w 69"/>
                <a:gd name="T21" fmla="*/ 52 h 52"/>
                <a:gd name="T22" fmla="*/ 6 w 69"/>
                <a:gd name="T23" fmla="*/ 6 h 52"/>
                <a:gd name="T24" fmla="*/ 7 w 69"/>
                <a:gd name="T25" fmla="*/ 46 h 52"/>
                <a:gd name="T26" fmla="*/ 62 w 69"/>
                <a:gd name="T27" fmla="*/ 45 h 52"/>
                <a:gd name="T28" fmla="*/ 62 w 69"/>
                <a:gd name="T29" fmla="*/ 6 h 52"/>
                <a:gd name="T30" fmla="*/ 6 w 69"/>
                <a:gd name="T31" fmla="*/ 6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9" h="52">
                  <a:moveTo>
                    <a:pt x="5" y="52"/>
                  </a:moveTo>
                  <a:cubicBezTo>
                    <a:pt x="5" y="52"/>
                    <a:pt x="5" y="52"/>
                    <a:pt x="5" y="52"/>
                  </a:cubicBezTo>
                  <a:cubicBezTo>
                    <a:pt x="3" y="52"/>
                    <a:pt x="1" y="50"/>
                    <a:pt x="1" y="47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66" y="0"/>
                    <a:pt x="68" y="2"/>
                    <a:pt x="68" y="4"/>
                  </a:cubicBezTo>
                  <a:cubicBezTo>
                    <a:pt x="69" y="47"/>
                    <a:pt x="69" y="47"/>
                    <a:pt x="69" y="47"/>
                  </a:cubicBezTo>
                  <a:cubicBezTo>
                    <a:pt x="69" y="48"/>
                    <a:pt x="68" y="49"/>
                    <a:pt x="67" y="50"/>
                  </a:cubicBezTo>
                  <a:cubicBezTo>
                    <a:pt x="66" y="51"/>
                    <a:pt x="65" y="51"/>
                    <a:pt x="64" y="51"/>
                  </a:cubicBezTo>
                  <a:lnTo>
                    <a:pt x="5" y="52"/>
                  </a:lnTo>
                  <a:close/>
                  <a:moveTo>
                    <a:pt x="6" y="6"/>
                  </a:moveTo>
                  <a:cubicBezTo>
                    <a:pt x="7" y="46"/>
                    <a:pt x="7" y="46"/>
                    <a:pt x="7" y="46"/>
                  </a:cubicBezTo>
                  <a:cubicBezTo>
                    <a:pt x="62" y="45"/>
                    <a:pt x="62" y="45"/>
                    <a:pt x="62" y="45"/>
                  </a:cubicBezTo>
                  <a:cubicBezTo>
                    <a:pt x="62" y="6"/>
                    <a:pt x="62" y="6"/>
                    <a:pt x="62" y="6"/>
                  </a:cubicBezTo>
                  <a:lnTo>
                    <a:pt x="6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35" name="Freeform 192"/>
          <p:cNvSpPr>
            <a:spLocks noEditPoints="1"/>
          </p:cNvSpPr>
          <p:nvPr/>
        </p:nvSpPr>
        <p:spPr bwMode="auto">
          <a:xfrm>
            <a:off x="873126" y="5033963"/>
            <a:ext cx="436563" cy="436563"/>
          </a:xfrm>
          <a:custGeom>
            <a:avLst/>
            <a:gdLst>
              <a:gd name="T0" fmla="*/ 92 w 184"/>
              <a:gd name="T1" fmla="*/ 184 h 184"/>
              <a:gd name="T2" fmla="*/ 0 w 184"/>
              <a:gd name="T3" fmla="*/ 92 h 184"/>
              <a:gd name="T4" fmla="*/ 92 w 184"/>
              <a:gd name="T5" fmla="*/ 0 h 184"/>
              <a:gd name="T6" fmla="*/ 184 w 184"/>
              <a:gd name="T7" fmla="*/ 92 h 184"/>
              <a:gd name="T8" fmla="*/ 92 w 184"/>
              <a:gd name="T9" fmla="*/ 184 h 184"/>
              <a:gd name="T10" fmla="*/ 92 w 184"/>
              <a:gd name="T11" fmla="*/ 6 h 184"/>
              <a:gd name="T12" fmla="*/ 6 w 184"/>
              <a:gd name="T13" fmla="*/ 92 h 184"/>
              <a:gd name="T14" fmla="*/ 92 w 184"/>
              <a:gd name="T15" fmla="*/ 178 h 184"/>
              <a:gd name="T16" fmla="*/ 178 w 184"/>
              <a:gd name="T17" fmla="*/ 92 h 184"/>
              <a:gd name="T18" fmla="*/ 92 w 184"/>
              <a:gd name="T19" fmla="*/ 6 h 1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84" h="184">
                <a:moveTo>
                  <a:pt x="92" y="184"/>
                </a:moveTo>
                <a:cubicBezTo>
                  <a:pt x="41" y="184"/>
                  <a:pt x="0" y="143"/>
                  <a:pt x="0" y="92"/>
                </a:cubicBezTo>
                <a:cubicBezTo>
                  <a:pt x="0" y="41"/>
                  <a:pt x="41" y="0"/>
                  <a:pt x="92" y="0"/>
                </a:cubicBezTo>
                <a:cubicBezTo>
                  <a:pt x="143" y="0"/>
                  <a:pt x="184" y="41"/>
                  <a:pt x="184" y="92"/>
                </a:cubicBezTo>
                <a:cubicBezTo>
                  <a:pt x="184" y="143"/>
                  <a:pt x="143" y="184"/>
                  <a:pt x="92" y="184"/>
                </a:cubicBezTo>
                <a:close/>
                <a:moveTo>
                  <a:pt x="92" y="6"/>
                </a:moveTo>
                <a:cubicBezTo>
                  <a:pt x="45" y="6"/>
                  <a:pt x="6" y="44"/>
                  <a:pt x="6" y="92"/>
                </a:cubicBezTo>
                <a:cubicBezTo>
                  <a:pt x="6" y="139"/>
                  <a:pt x="45" y="178"/>
                  <a:pt x="92" y="178"/>
                </a:cubicBezTo>
                <a:cubicBezTo>
                  <a:pt x="140" y="178"/>
                  <a:pt x="178" y="139"/>
                  <a:pt x="178" y="92"/>
                </a:cubicBezTo>
                <a:cubicBezTo>
                  <a:pt x="178" y="44"/>
                  <a:pt x="140" y="6"/>
                  <a:pt x="92" y="6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6" name="Freeform 193"/>
          <p:cNvSpPr>
            <a:spLocks noEditPoints="1"/>
          </p:cNvSpPr>
          <p:nvPr/>
        </p:nvSpPr>
        <p:spPr bwMode="auto">
          <a:xfrm>
            <a:off x="942976" y="5091113"/>
            <a:ext cx="298450" cy="379413"/>
          </a:xfrm>
          <a:custGeom>
            <a:avLst/>
            <a:gdLst>
              <a:gd name="T0" fmla="*/ 2 w 126"/>
              <a:gd name="T1" fmla="*/ 137 h 160"/>
              <a:gd name="T2" fmla="*/ 2 w 126"/>
              <a:gd name="T3" fmla="*/ 133 h 160"/>
              <a:gd name="T4" fmla="*/ 40 w 126"/>
              <a:gd name="T5" fmla="*/ 111 h 160"/>
              <a:gd name="T6" fmla="*/ 43 w 126"/>
              <a:gd name="T7" fmla="*/ 92 h 160"/>
              <a:gd name="T8" fmla="*/ 28 w 126"/>
              <a:gd name="T9" fmla="*/ 66 h 160"/>
              <a:gd name="T10" fmla="*/ 36 w 126"/>
              <a:gd name="T11" fmla="*/ 11 h 160"/>
              <a:gd name="T12" fmla="*/ 65 w 126"/>
              <a:gd name="T13" fmla="*/ 0 h 160"/>
              <a:gd name="T14" fmla="*/ 81 w 126"/>
              <a:gd name="T15" fmla="*/ 7 h 160"/>
              <a:gd name="T16" fmla="*/ 97 w 126"/>
              <a:gd name="T17" fmla="*/ 56 h 160"/>
              <a:gd name="T18" fmla="*/ 91 w 126"/>
              <a:gd name="T19" fmla="*/ 75 h 160"/>
              <a:gd name="T20" fmla="*/ 83 w 126"/>
              <a:gd name="T21" fmla="*/ 105 h 160"/>
              <a:gd name="T22" fmla="*/ 88 w 126"/>
              <a:gd name="T23" fmla="*/ 113 h 160"/>
              <a:gd name="T24" fmla="*/ 124 w 126"/>
              <a:gd name="T25" fmla="*/ 133 h 160"/>
              <a:gd name="T26" fmla="*/ 124 w 126"/>
              <a:gd name="T27" fmla="*/ 137 h 160"/>
              <a:gd name="T28" fmla="*/ 9 w 126"/>
              <a:gd name="T29" fmla="*/ 135 h 160"/>
              <a:gd name="T30" fmla="*/ 117 w 126"/>
              <a:gd name="T31" fmla="*/ 135 h 160"/>
              <a:gd name="T32" fmla="*/ 84 w 126"/>
              <a:gd name="T33" fmla="*/ 117 h 160"/>
              <a:gd name="T34" fmla="*/ 77 w 126"/>
              <a:gd name="T35" fmla="*/ 106 h 160"/>
              <a:gd name="T36" fmla="*/ 78 w 126"/>
              <a:gd name="T37" fmla="*/ 89 h 160"/>
              <a:gd name="T38" fmla="*/ 87 w 126"/>
              <a:gd name="T39" fmla="*/ 67 h 160"/>
              <a:gd name="T40" fmla="*/ 92 w 126"/>
              <a:gd name="T41" fmla="*/ 65 h 160"/>
              <a:gd name="T42" fmla="*/ 90 w 126"/>
              <a:gd name="T43" fmla="*/ 59 h 160"/>
              <a:gd name="T44" fmla="*/ 90 w 126"/>
              <a:gd name="T45" fmla="*/ 17 h 160"/>
              <a:gd name="T46" fmla="*/ 80 w 126"/>
              <a:gd name="T47" fmla="*/ 13 h 160"/>
              <a:gd name="T48" fmla="*/ 75 w 126"/>
              <a:gd name="T49" fmla="*/ 9 h 160"/>
              <a:gd name="T50" fmla="*/ 64 w 126"/>
              <a:gd name="T51" fmla="*/ 7 h 160"/>
              <a:gd name="T52" fmla="*/ 36 w 126"/>
              <a:gd name="T53" fmla="*/ 57 h 160"/>
              <a:gd name="T54" fmla="*/ 34 w 126"/>
              <a:gd name="T55" fmla="*/ 60 h 160"/>
              <a:gd name="T56" fmla="*/ 37 w 126"/>
              <a:gd name="T57" fmla="*/ 70 h 160"/>
              <a:gd name="T58" fmla="*/ 40 w 126"/>
              <a:gd name="T59" fmla="*/ 72 h 160"/>
              <a:gd name="T60" fmla="*/ 49 w 126"/>
              <a:gd name="T61" fmla="*/ 89 h 160"/>
              <a:gd name="T62" fmla="*/ 49 w 126"/>
              <a:gd name="T63" fmla="*/ 107 h 160"/>
              <a:gd name="T64" fmla="*/ 33 w 126"/>
              <a:gd name="T65" fmla="*/ 122 h 1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126" h="160">
                <a:moveTo>
                  <a:pt x="63" y="160"/>
                </a:moveTo>
                <a:cubicBezTo>
                  <a:pt x="41" y="160"/>
                  <a:pt x="19" y="152"/>
                  <a:pt x="2" y="137"/>
                </a:cubicBezTo>
                <a:cubicBezTo>
                  <a:pt x="0" y="135"/>
                  <a:pt x="0" y="135"/>
                  <a:pt x="0" y="135"/>
                </a:cubicBezTo>
                <a:cubicBezTo>
                  <a:pt x="2" y="133"/>
                  <a:pt x="2" y="133"/>
                  <a:pt x="2" y="133"/>
                </a:cubicBezTo>
                <a:cubicBezTo>
                  <a:pt x="8" y="126"/>
                  <a:pt x="18" y="120"/>
                  <a:pt x="31" y="116"/>
                </a:cubicBezTo>
                <a:cubicBezTo>
                  <a:pt x="36" y="114"/>
                  <a:pt x="38" y="113"/>
                  <a:pt x="40" y="111"/>
                </a:cubicBezTo>
                <a:cubicBezTo>
                  <a:pt x="42" y="110"/>
                  <a:pt x="43" y="108"/>
                  <a:pt x="43" y="106"/>
                </a:cubicBezTo>
                <a:cubicBezTo>
                  <a:pt x="43" y="105"/>
                  <a:pt x="43" y="98"/>
                  <a:pt x="43" y="92"/>
                </a:cubicBezTo>
                <a:cubicBezTo>
                  <a:pt x="40" y="88"/>
                  <a:pt x="37" y="83"/>
                  <a:pt x="34" y="75"/>
                </a:cubicBezTo>
                <a:cubicBezTo>
                  <a:pt x="32" y="74"/>
                  <a:pt x="29" y="70"/>
                  <a:pt x="28" y="66"/>
                </a:cubicBezTo>
                <a:cubicBezTo>
                  <a:pt x="27" y="62"/>
                  <a:pt x="28" y="58"/>
                  <a:pt x="29" y="56"/>
                </a:cubicBezTo>
                <a:cubicBezTo>
                  <a:pt x="26" y="36"/>
                  <a:pt x="28" y="21"/>
                  <a:pt x="36" y="11"/>
                </a:cubicBezTo>
                <a:cubicBezTo>
                  <a:pt x="42" y="4"/>
                  <a:pt x="52" y="0"/>
                  <a:pt x="64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75" y="0"/>
                  <a:pt x="78" y="2"/>
                  <a:pt x="80" y="6"/>
                </a:cubicBezTo>
                <a:cubicBezTo>
                  <a:pt x="80" y="6"/>
                  <a:pt x="81" y="7"/>
                  <a:pt x="81" y="7"/>
                </a:cubicBezTo>
                <a:cubicBezTo>
                  <a:pt x="87" y="7"/>
                  <a:pt x="92" y="9"/>
                  <a:pt x="95" y="14"/>
                </a:cubicBezTo>
                <a:cubicBezTo>
                  <a:pt x="101" y="22"/>
                  <a:pt x="102" y="38"/>
                  <a:pt x="97" y="56"/>
                </a:cubicBezTo>
                <a:cubicBezTo>
                  <a:pt x="99" y="58"/>
                  <a:pt x="99" y="62"/>
                  <a:pt x="98" y="66"/>
                </a:cubicBezTo>
                <a:cubicBezTo>
                  <a:pt x="97" y="71"/>
                  <a:pt x="94" y="74"/>
                  <a:pt x="91" y="75"/>
                </a:cubicBezTo>
                <a:cubicBezTo>
                  <a:pt x="89" y="83"/>
                  <a:pt x="87" y="88"/>
                  <a:pt x="83" y="92"/>
                </a:cubicBezTo>
                <a:cubicBezTo>
                  <a:pt x="83" y="105"/>
                  <a:pt x="83" y="105"/>
                  <a:pt x="83" y="105"/>
                </a:cubicBezTo>
                <a:cubicBezTo>
                  <a:pt x="84" y="108"/>
                  <a:pt x="85" y="109"/>
                  <a:pt x="87" y="111"/>
                </a:cubicBezTo>
                <a:cubicBezTo>
                  <a:pt x="88" y="113"/>
                  <a:pt x="88" y="113"/>
                  <a:pt x="88" y="113"/>
                </a:cubicBezTo>
                <a:cubicBezTo>
                  <a:pt x="90" y="114"/>
                  <a:pt x="91" y="114"/>
                  <a:pt x="96" y="116"/>
                </a:cubicBezTo>
                <a:cubicBezTo>
                  <a:pt x="108" y="120"/>
                  <a:pt x="119" y="126"/>
                  <a:pt x="124" y="133"/>
                </a:cubicBezTo>
                <a:cubicBezTo>
                  <a:pt x="126" y="135"/>
                  <a:pt x="126" y="135"/>
                  <a:pt x="126" y="135"/>
                </a:cubicBezTo>
                <a:cubicBezTo>
                  <a:pt x="124" y="137"/>
                  <a:pt x="124" y="137"/>
                  <a:pt x="124" y="137"/>
                </a:cubicBezTo>
                <a:cubicBezTo>
                  <a:pt x="107" y="152"/>
                  <a:pt x="86" y="160"/>
                  <a:pt x="63" y="160"/>
                </a:cubicBezTo>
                <a:close/>
                <a:moveTo>
                  <a:pt x="9" y="135"/>
                </a:moveTo>
                <a:cubicBezTo>
                  <a:pt x="24" y="147"/>
                  <a:pt x="43" y="154"/>
                  <a:pt x="63" y="154"/>
                </a:cubicBezTo>
                <a:cubicBezTo>
                  <a:pt x="83" y="154"/>
                  <a:pt x="102" y="147"/>
                  <a:pt x="117" y="135"/>
                </a:cubicBezTo>
                <a:cubicBezTo>
                  <a:pt x="112" y="130"/>
                  <a:pt x="104" y="125"/>
                  <a:pt x="94" y="122"/>
                </a:cubicBezTo>
                <a:cubicBezTo>
                  <a:pt x="88" y="120"/>
                  <a:pt x="86" y="119"/>
                  <a:pt x="84" y="117"/>
                </a:cubicBezTo>
                <a:cubicBezTo>
                  <a:pt x="83" y="116"/>
                  <a:pt x="83" y="116"/>
                  <a:pt x="83" y="116"/>
                </a:cubicBezTo>
                <a:cubicBezTo>
                  <a:pt x="80" y="114"/>
                  <a:pt x="78" y="111"/>
                  <a:pt x="77" y="106"/>
                </a:cubicBezTo>
                <a:cubicBezTo>
                  <a:pt x="77" y="90"/>
                  <a:pt x="77" y="90"/>
                  <a:pt x="77" y="90"/>
                </a:cubicBezTo>
                <a:cubicBezTo>
                  <a:pt x="78" y="89"/>
                  <a:pt x="78" y="89"/>
                  <a:pt x="78" y="89"/>
                </a:cubicBezTo>
                <a:cubicBezTo>
                  <a:pt x="82" y="85"/>
                  <a:pt x="84" y="79"/>
                  <a:pt x="86" y="71"/>
                </a:cubicBezTo>
                <a:cubicBezTo>
                  <a:pt x="87" y="67"/>
                  <a:pt x="87" y="67"/>
                  <a:pt x="87" y="67"/>
                </a:cubicBezTo>
                <a:cubicBezTo>
                  <a:pt x="90" y="69"/>
                  <a:pt x="90" y="69"/>
                  <a:pt x="90" y="69"/>
                </a:cubicBezTo>
                <a:cubicBezTo>
                  <a:pt x="91" y="68"/>
                  <a:pt x="92" y="67"/>
                  <a:pt x="92" y="65"/>
                </a:cubicBezTo>
                <a:cubicBezTo>
                  <a:pt x="93" y="63"/>
                  <a:pt x="93" y="61"/>
                  <a:pt x="92" y="60"/>
                </a:cubicBezTo>
                <a:cubicBezTo>
                  <a:pt x="90" y="59"/>
                  <a:pt x="90" y="59"/>
                  <a:pt x="90" y="59"/>
                </a:cubicBezTo>
                <a:cubicBezTo>
                  <a:pt x="90" y="56"/>
                  <a:pt x="90" y="56"/>
                  <a:pt x="90" y="56"/>
                </a:cubicBezTo>
                <a:cubicBezTo>
                  <a:pt x="95" y="39"/>
                  <a:pt x="95" y="24"/>
                  <a:pt x="90" y="17"/>
                </a:cubicBezTo>
                <a:cubicBezTo>
                  <a:pt x="88" y="15"/>
                  <a:pt x="85" y="13"/>
                  <a:pt x="81" y="13"/>
                </a:cubicBezTo>
                <a:cubicBezTo>
                  <a:pt x="80" y="13"/>
                  <a:pt x="80" y="13"/>
                  <a:pt x="80" y="13"/>
                </a:cubicBezTo>
                <a:cubicBezTo>
                  <a:pt x="79" y="13"/>
                  <a:pt x="79" y="13"/>
                  <a:pt x="79" y="13"/>
                </a:cubicBezTo>
                <a:cubicBezTo>
                  <a:pt x="77" y="12"/>
                  <a:pt x="76" y="10"/>
                  <a:pt x="75" y="9"/>
                </a:cubicBezTo>
                <a:cubicBezTo>
                  <a:pt x="74" y="8"/>
                  <a:pt x="73" y="7"/>
                  <a:pt x="65" y="7"/>
                </a:cubicBezTo>
                <a:cubicBezTo>
                  <a:pt x="64" y="7"/>
                  <a:pt x="64" y="7"/>
                  <a:pt x="64" y="7"/>
                </a:cubicBezTo>
                <a:cubicBezTo>
                  <a:pt x="54" y="7"/>
                  <a:pt x="46" y="10"/>
                  <a:pt x="41" y="15"/>
                </a:cubicBezTo>
                <a:cubicBezTo>
                  <a:pt x="34" y="24"/>
                  <a:pt x="32" y="38"/>
                  <a:pt x="36" y="57"/>
                </a:cubicBezTo>
                <a:cubicBezTo>
                  <a:pt x="37" y="60"/>
                  <a:pt x="37" y="60"/>
                  <a:pt x="37" y="60"/>
                </a:cubicBezTo>
                <a:cubicBezTo>
                  <a:pt x="34" y="60"/>
                  <a:pt x="34" y="60"/>
                  <a:pt x="34" y="60"/>
                </a:cubicBezTo>
                <a:cubicBezTo>
                  <a:pt x="34" y="61"/>
                  <a:pt x="34" y="63"/>
                  <a:pt x="34" y="65"/>
                </a:cubicBezTo>
                <a:cubicBezTo>
                  <a:pt x="35" y="67"/>
                  <a:pt x="37" y="69"/>
                  <a:pt x="37" y="70"/>
                </a:cubicBezTo>
                <a:cubicBezTo>
                  <a:pt x="40" y="69"/>
                  <a:pt x="40" y="69"/>
                  <a:pt x="40" y="69"/>
                </a:cubicBezTo>
                <a:cubicBezTo>
                  <a:pt x="40" y="72"/>
                  <a:pt x="40" y="72"/>
                  <a:pt x="40" y="72"/>
                </a:cubicBezTo>
                <a:cubicBezTo>
                  <a:pt x="43" y="80"/>
                  <a:pt x="45" y="85"/>
                  <a:pt x="48" y="89"/>
                </a:cubicBezTo>
                <a:cubicBezTo>
                  <a:pt x="49" y="89"/>
                  <a:pt x="49" y="89"/>
                  <a:pt x="49" y="89"/>
                </a:cubicBezTo>
                <a:cubicBezTo>
                  <a:pt x="49" y="91"/>
                  <a:pt x="49" y="91"/>
                  <a:pt x="49" y="91"/>
                </a:cubicBezTo>
                <a:cubicBezTo>
                  <a:pt x="49" y="94"/>
                  <a:pt x="50" y="105"/>
                  <a:pt x="49" y="107"/>
                </a:cubicBezTo>
                <a:cubicBezTo>
                  <a:pt x="49" y="110"/>
                  <a:pt x="47" y="113"/>
                  <a:pt x="44" y="116"/>
                </a:cubicBezTo>
                <a:cubicBezTo>
                  <a:pt x="42" y="119"/>
                  <a:pt x="38" y="120"/>
                  <a:pt x="33" y="122"/>
                </a:cubicBezTo>
                <a:cubicBezTo>
                  <a:pt x="23" y="125"/>
                  <a:pt x="14" y="129"/>
                  <a:pt x="9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7" name="Freeform 194"/>
          <p:cNvSpPr>
            <a:spLocks/>
          </p:cNvSpPr>
          <p:nvPr/>
        </p:nvSpPr>
        <p:spPr bwMode="auto">
          <a:xfrm>
            <a:off x="1852613" y="5022851"/>
            <a:ext cx="47625" cy="42863"/>
          </a:xfrm>
          <a:custGeom>
            <a:avLst/>
            <a:gdLst>
              <a:gd name="T0" fmla="*/ 20 w 20"/>
              <a:gd name="T1" fmla="*/ 18 h 18"/>
              <a:gd name="T2" fmla="*/ 14 w 20"/>
              <a:gd name="T3" fmla="*/ 18 h 18"/>
              <a:gd name="T4" fmla="*/ 14 w 20"/>
              <a:gd name="T5" fmla="*/ 10 h 18"/>
              <a:gd name="T6" fmla="*/ 10 w 20"/>
              <a:gd name="T7" fmla="*/ 6 h 18"/>
              <a:gd name="T8" fmla="*/ 6 w 20"/>
              <a:gd name="T9" fmla="*/ 10 h 18"/>
              <a:gd name="T10" fmla="*/ 6 w 20"/>
              <a:gd name="T11" fmla="*/ 18 h 18"/>
              <a:gd name="T12" fmla="*/ 0 w 20"/>
              <a:gd name="T13" fmla="*/ 18 h 18"/>
              <a:gd name="T14" fmla="*/ 0 w 20"/>
              <a:gd name="T15" fmla="*/ 10 h 18"/>
              <a:gd name="T16" fmla="*/ 10 w 20"/>
              <a:gd name="T17" fmla="*/ 0 h 18"/>
              <a:gd name="T18" fmla="*/ 20 w 20"/>
              <a:gd name="T19" fmla="*/ 10 h 18"/>
              <a:gd name="T20" fmla="*/ 20 w 20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0" h="18">
                <a:moveTo>
                  <a:pt x="20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2" y="6"/>
                  <a:pt x="10" y="6"/>
                </a:cubicBezTo>
                <a:cubicBezTo>
                  <a:pt x="8" y="6"/>
                  <a:pt x="6" y="8"/>
                  <a:pt x="6" y="10"/>
                </a:cubicBezTo>
                <a:cubicBezTo>
                  <a:pt x="6" y="18"/>
                  <a:pt x="6" y="18"/>
                  <a:pt x="6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4" y="0"/>
                  <a:pt x="10" y="0"/>
                </a:cubicBezTo>
                <a:cubicBezTo>
                  <a:pt x="15" y="0"/>
                  <a:pt x="20" y="4"/>
                  <a:pt x="20" y="10"/>
                </a:cubicBezTo>
                <a:lnTo>
                  <a:pt x="20" y="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8" name="Freeform 195"/>
          <p:cNvSpPr>
            <a:spLocks/>
          </p:cNvSpPr>
          <p:nvPr/>
        </p:nvSpPr>
        <p:spPr bwMode="auto">
          <a:xfrm>
            <a:off x="2105026" y="5022851"/>
            <a:ext cx="49213" cy="42863"/>
          </a:xfrm>
          <a:custGeom>
            <a:avLst/>
            <a:gdLst>
              <a:gd name="T0" fmla="*/ 21 w 21"/>
              <a:gd name="T1" fmla="*/ 18 h 18"/>
              <a:gd name="T2" fmla="*/ 14 w 21"/>
              <a:gd name="T3" fmla="*/ 18 h 18"/>
              <a:gd name="T4" fmla="*/ 14 w 21"/>
              <a:gd name="T5" fmla="*/ 10 h 18"/>
              <a:gd name="T6" fmla="*/ 10 w 21"/>
              <a:gd name="T7" fmla="*/ 6 h 18"/>
              <a:gd name="T8" fmla="*/ 7 w 21"/>
              <a:gd name="T9" fmla="*/ 10 h 18"/>
              <a:gd name="T10" fmla="*/ 7 w 21"/>
              <a:gd name="T11" fmla="*/ 18 h 18"/>
              <a:gd name="T12" fmla="*/ 0 w 21"/>
              <a:gd name="T13" fmla="*/ 18 h 18"/>
              <a:gd name="T14" fmla="*/ 0 w 21"/>
              <a:gd name="T15" fmla="*/ 10 h 18"/>
              <a:gd name="T16" fmla="*/ 10 w 21"/>
              <a:gd name="T17" fmla="*/ 0 h 18"/>
              <a:gd name="T18" fmla="*/ 21 w 21"/>
              <a:gd name="T19" fmla="*/ 10 h 18"/>
              <a:gd name="T20" fmla="*/ 21 w 21"/>
              <a:gd name="T21" fmla="*/ 18 h 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18">
                <a:moveTo>
                  <a:pt x="21" y="18"/>
                </a:moveTo>
                <a:cubicBezTo>
                  <a:pt x="14" y="18"/>
                  <a:pt x="14" y="18"/>
                  <a:pt x="14" y="18"/>
                </a:cubicBezTo>
                <a:cubicBezTo>
                  <a:pt x="14" y="10"/>
                  <a:pt x="14" y="10"/>
                  <a:pt x="14" y="10"/>
                </a:cubicBezTo>
                <a:cubicBezTo>
                  <a:pt x="14" y="8"/>
                  <a:pt x="13" y="6"/>
                  <a:pt x="10" y="6"/>
                </a:cubicBezTo>
                <a:cubicBezTo>
                  <a:pt x="8" y="6"/>
                  <a:pt x="7" y="8"/>
                  <a:pt x="7" y="10"/>
                </a:cubicBezTo>
                <a:cubicBezTo>
                  <a:pt x="7" y="18"/>
                  <a:pt x="7" y="18"/>
                  <a:pt x="7" y="18"/>
                </a:cubicBezTo>
                <a:cubicBezTo>
                  <a:pt x="0" y="18"/>
                  <a:pt x="0" y="18"/>
                  <a:pt x="0" y="18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0" y="0"/>
                </a:cubicBezTo>
                <a:cubicBezTo>
                  <a:pt x="16" y="0"/>
                  <a:pt x="21" y="4"/>
                  <a:pt x="21" y="10"/>
                </a:cubicBezTo>
                <a:lnTo>
                  <a:pt x="21" y="1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39" name="Freeform 196"/>
          <p:cNvSpPr>
            <a:spLocks noEditPoints="1"/>
          </p:cNvSpPr>
          <p:nvPr/>
        </p:nvSpPr>
        <p:spPr bwMode="auto">
          <a:xfrm>
            <a:off x="1795463" y="5057776"/>
            <a:ext cx="412750" cy="403225"/>
          </a:xfrm>
          <a:custGeom>
            <a:avLst/>
            <a:gdLst>
              <a:gd name="T0" fmla="*/ 164 w 174"/>
              <a:gd name="T1" fmla="*/ 170 h 170"/>
              <a:gd name="T2" fmla="*/ 10 w 174"/>
              <a:gd name="T3" fmla="*/ 170 h 170"/>
              <a:gd name="T4" fmla="*/ 0 w 174"/>
              <a:gd name="T5" fmla="*/ 160 h 170"/>
              <a:gd name="T6" fmla="*/ 0 w 174"/>
              <a:gd name="T7" fmla="*/ 10 h 170"/>
              <a:gd name="T8" fmla="*/ 10 w 174"/>
              <a:gd name="T9" fmla="*/ 0 h 170"/>
              <a:gd name="T10" fmla="*/ 30 w 174"/>
              <a:gd name="T11" fmla="*/ 0 h 170"/>
              <a:gd name="T12" fmla="*/ 30 w 174"/>
              <a:gd name="T13" fmla="*/ 14 h 170"/>
              <a:gd name="T14" fmla="*/ 34 w 174"/>
              <a:gd name="T15" fmla="*/ 18 h 170"/>
              <a:gd name="T16" fmla="*/ 38 w 174"/>
              <a:gd name="T17" fmla="*/ 14 h 170"/>
              <a:gd name="T18" fmla="*/ 38 w 174"/>
              <a:gd name="T19" fmla="*/ 0 h 170"/>
              <a:gd name="T20" fmla="*/ 137 w 174"/>
              <a:gd name="T21" fmla="*/ 0 h 170"/>
              <a:gd name="T22" fmla="*/ 137 w 174"/>
              <a:gd name="T23" fmla="*/ 14 h 170"/>
              <a:gd name="T24" fmla="*/ 140 w 174"/>
              <a:gd name="T25" fmla="*/ 18 h 170"/>
              <a:gd name="T26" fmla="*/ 144 w 174"/>
              <a:gd name="T27" fmla="*/ 14 h 170"/>
              <a:gd name="T28" fmla="*/ 144 w 174"/>
              <a:gd name="T29" fmla="*/ 0 h 170"/>
              <a:gd name="T30" fmla="*/ 164 w 174"/>
              <a:gd name="T31" fmla="*/ 0 h 170"/>
              <a:gd name="T32" fmla="*/ 174 w 174"/>
              <a:gd name="T33" fmla="*/ 10 h 170"/>
              <a:gd name="T34" fmla="*/ 174 w 174"/>
              <a:gd name="T35" fmla="*/ 160 h 170"/>
              <a:gd name="T36" fmla="*/ 164 w 174"/>
              <a:gd name="T37" fmla="*/ 170 h 170"/>
              <a:gd name="T38" fmla="*/ 10 w 174"/>
              <a:gd name="T39" fmla="*/ 6 h 170"/>
              <a:gd name="T40" fmla="*/ 6 w 174"/>
              <a:gd name="T41" fmla="*/ 10 h 170"/>
              <a:gd name="T42" fmla="*/ 6 w 174"/>
              <a:gd name="T43" fmla="*/ 160 h 170"/>
              <a:gd name="T44" fmla="*/ 10 w 174"/>
              <a:gd name="T45" fmla="*/ 164 h 170"/>
              <a:gd name="T46" fmla="*/ 164 w 174"/>
              <a:gd name="T47" fmla="*/ 164 h 170"/>
              <a:gd name="T48" fmla="*/ 168 w 174"/>
              <a:gd name="T49" fmla="*/ 160 h 170"/>
              <a:gd name="T50" fmla="*/ 168 w 174"/>
              <a:gd name="T51" fmla="*/ 10 h 170"/>
              <a:gd name="T52" fmla="*/ 164 w 174"/>
              <a:gd name="T53" fmla="*/ 6 h 170"/>
              <a:gd name="T54" fmla="*/ 151 w 174"/>
              <a:gd name="T55" fmla="*/ 6 h 170"/>
              <a:gd name="T56" fmla="*/ 151 w 174"/>
              <a:gd name="T57" fmla="*/ 14 h 170"/>
              <a:gd name="T58" fmla="*/ 140 w 174"/>
              <a:gd name="T59" fmla="*/ 24 h 170"/>
              <a:gd name="T60" fmla="*/ 130 w 174"/>
              <a:gd name="T61" fmla="*/ 14 h 170"/>
              <a:gd name="T62" fmla="*/ 130 w 174"/>
              <a:gd name="T63" fmla="*/ 6 h 170"/>
              <a:gd name="T64" fmla="*/ 44 w 174"/>
              <a:gd name="T65" fmla="*/ 6 h 170"/>
              <a:gd name="T66" fmla="*/ 44 w 174"/>
              <a:gd name="T67" fmla="*/ 14 h 170"/>
              <a:gd name="T68" fmla="*/ 34 w 174"/>
              <a:gd name="T69" fmla="*/ 24 h 170"/>
              <a:gd name="T70" fmla="*/ 24 w 174"/>
              <a:gd name="T71" fmla="*/ 14 h 170"/>
              <a:gd name="T72" fmla="*/ 24 w 174"/>
              <a:gd name="T73" fmla="*/ 6 h 170"/>
              <a:gd name="T74" fmla="*/ 10 w 174"/>
              <a:gd name="T75" fmla="*/ 6 h 1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74" h="170">
                <a:moveTo>
                  <a:pt x="164" y="170"/>
                </a:moveTo>
                <a:cubicBezTo>
                  <a:pt x="10" y="170"/>
                  <a:pt x="10" y="170"/>
                  <a:pt x="10" y="170"/>
                </a:cubicBezTo>
                <a:cubicBezTo>
                  <a:pt x="5" y="170"/>
                  <a:pt x="0" y="166"/>
                  <a:pt x="0" y="160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5" y="0"/>
                  <a:pt x="10" y="0"/>
                </a:cubicBezTo>
                <a:cubicBezTo>
                  <a:pt x="30" y="0"/>
                  <a:pt x="30" y="0"/>
                  <a:pt x="30" y="0"/>
                </a:cubicBezTo>
                <a:cubicBezTo>
                  <a:pt x="30" y="14"/>
                  <a:pt x="30" y="14"/>
                  <a:pt x="30" y="14"/>
                </a:cubicBezTo>
                <a:cubicBezTo>
                  <a:pt x="30" y="16"/>
                  <a:pt x="32" y="18"/>
                  <a:pt x="34" y="18"/>
                </a:cubicBezTo>
                <a:cubicBezTo>
                  <a:pt x="36" y="18"/>
                  <a:pt x="38" y="16"/>
                  <a:pt x="38" y="14"/>
                </a:cubicBezTo>
                <a:cubicBezTo>
                  <a:pt x="38" y="0"/>
                  <a:pt x="38" y="0"/>
                  <a:pt x="38" y="0"/>
                </a:cubicBezTo>
                <a:cubicBezTo>
                  <a:pt x="137" y="0"/>
                  <a:pt x="137" y="0"/>
                  <a:pt x="137" y="0"/>
                </a:cubicBezTo>
                <a:cubicBezTo>
                  <a:pt x="137" y="14"/>
                  <a:pt x="137" y="14"/>
                  <a:pt x="137" y="14"/>
                </a:cubicBezTo>
                <a:cubicBezTo>
                  <a:pt x="137" y="16"/>
                  <a:pt x="138" y="18"/>
                  <a:pt x="140" y="18"/>
                </a:cubicBezTo>
                <a:cubicBezTo>
                  <a:pt x="143" y="18"/>
                  <a:pt x="144" y="16"/>
                  <a:pt x="144" y="14"/>
                </a:cubicBezTo>
                <a:cubicBezTo>
                  <a:pt x="144" y="0"/>
                  <a:pt x="144" y="0"/>
                  <a:pt x="144" y="0"/>
                </a:cubicBezTo>
                <a:cubicBezTo>
                  <a:pt x="164" y="0"/>
                  <a:pt x="164" y="0"/>
                  <a:pt x="164" y="0"/>
                </a:cubicBezTo>
                <a:cubicBezTo>
                  <a:pt x="170" y="0"/>
                  <a:pt x="174" y="5"/>
                  <a:pt x="174" y="10"/>
                </a:cubicBezTo>
                <a:cubicBezTo>
                  <a:pt x="174" y="160"/>
                  <a:pt x="174" y="160"/>
                  <a:pt x="174" y="160"/>
                </a:cubicBezTo>
                <a:cubicBezTo>
                  <a:pt x="174" y="166"/>
                  <a:pt x="170" y="170"/>
                  <a:pt x="164" y="170"/>
                </a:cubicBezTo>
                <a:close/>
                <a:moveTo>
                  <a:pt x="10" y="6"/>
                </a:moveTo>
                <a:cubicBezTo>
                  <a:pt x="8" y="6"/>
                  <a:pt x="6" y="8"/>
                  <a:pt x="6" y="10"/>
                </a:cubicBezTo>
                <a:cubicBezTo>
                  <a:pt x="6" y="160"/>
                  <a:pt x="6" y="160"/>
                  <a:pt x="6" y="160"/>
                </a:cubicBezTo>
                <a:cubicBezTo>
                  <a:pt x="6" y="162"/>
                  <a:pt x="8" y="164"/>
                  <a:pt x="10" y="164"/>
                </a:cubicBezTo>
                <a:cubicBezTo>
                  <a:pt x="164" y="164"/>
                  <a:pt x="164" y="164"/>
                  <a:pt x="164" y="164"/>
                </a:cubicBezTo>
                <a:cubicBezTo>
                  <a:pt x="166" y="164"/>
                  <a:pt x="168" y="162"/>
                  <a:pt x="168" y="160"/>
                </a:cubicBezTo>
                <a:cubicBezTo>
                  <a:pt x="168" y="10"/>
                  <a:pt x="168" y="10"/>
                  <a:pt x="168" y="10"/>
                </a:cubicBezTo>
                <a:cubicBezTo>
                  <a:pt x="168" y="8"/>
                  <a:pt x="166" y="6"/>
                  <a:pt x="164" y="6"/>
                </a:cubicBezTo>
                <a:cubicBezTo>
                  <a:pt x="151" y="6"/>
                  <a:pt x="151" y="6"/>
                  <a:pt x="151" y="6"/>
                </a:cubicBezTo>
                <a:cubicBezTo>
                  <a:pt x="151" y="14"/>
                  <a:pt x="151" y="14"/>
                  <a:pt x="151" y="14"/>
                </a:cubicBezTo>
                <a:cubicBezTo>
                  <a:pt x="151" y="20"/>
                  <a:pt x="146" y="24"/>
                  <a:pt x="140" y="24"/>
                </a:cubicBezTo>
                <a:cubicBezTo>
                  <a:pt x="135" y="24"/>
                  <a:pt x="130" y="20"/>
                  <a:pt x="130" y="14"/>
                </a:cubicBezTo>
                <a:cubicBezTo>
                  <a:pt x="130" y="6"/>
                  <a:pt x="130" y="6"/>
                  <a:pt x="130" y="6"/>
                </a:cubicBezTo>
                <a:cubicBezTo>
                  <a:pt x="44" y="6"/>
                  <a:pt x="44" y="6"/>
                  <a:pt x="44" y="6"/>
                </a:cubicBezTo>
                <a:cubicBezTo>
                  <a:pt x="44" y="14"/>
                  <a:pt x="44" y="14"/>
                  <a:pt x="44" y="14"/>
                </a:cubicBezTo>
                <a:cubicBezTo>
                  <a:pt x="44" y="20"/>
                  <a:pt x="39" y="24"/>
                  <a:pt x="34" y="24"/>
                </a:cubicBezTo>
                <a:cubicBezTo>
                  <a:pt x="28" y="24"/>
                  <a:pt x="24" y="20"/>
                  <a:pt x="24" y="14"/>
                </a:cubicBezTo>
                <a:cubicBezTo>
                  <a:pt x="24" y="6"/>
                  <a:pt x="24" y="6"/>
                  <a:pt x="24" y="6"/>
                </a:cubicBezTo>
                <a:lnTo>
                  <a:pt x="10" y="6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0" name="Freeform 197"/>
          <p:cNvSpPr>
            <a:spLocks/>
          </p:cNvSpPr>
          <p:nvPr/>
        </p:nvSpPr>
        <p:spPr bwMode="auto">
          <a:xfrm>
            <a:off x="2105026" y="5065713"/>
            <a:ext cx="49213" cy="49213"/>
          </a:xfrm>
          <a:custGeom>
            <a:avLst/>
            <a:gdLst>
              <a:gd name="T0" fmla="*/ 10 w 21"/>
              <a:gd name="T1" fmla="*/ 21 h 21"/>
              <a:gd name="T2" fmla="*/ 0 w 21"/>
              <a:gd name="T3" fmla="*/ 11 h 21"/>
              <a:gd name="T4" fmla="*/ 0 w 21"/>
              <a:gd name="T5" fmla="*/ 0 h 21"/>
              <a:gd name="T6" fmla="*/ 7 w 21"/>
              <a:gd name="T7" fmla="*/ 0 h 21"/>
              <a:gd name="T8" fmla="*/ 7 w 21"/>
              <a:gd name="T9" fmla="*/ 11 h 21"/>
              <a:gd name="T10" fmla="*/ 10 w 21"/>
              <a:gd name="T11" fmla="*/ 15 h 21"/>
              <a:gd name="T12" fmla="*/ 14 w 21"/>
              <a:gd name="T13" fmla="*/ 11 h 21"/>
              <a:gd name="T14" fmla="*/ 14 w 21"/>
              <a:gd name="T15" fmla="*/ 0 h 21"/>
              <a:gd name="T16" fmla="*/ 21 w 21"/>
              <a:gd name="T17" fmla="*/ 0 h 21"/>
              <a:gd name="T18" fmla="*/ 21 w 21"/>
              <a:gd name="T19" fmla="*/ 11 h 21"/>
              <a:gd name="T20" fmla="*/ 10 w 21"/>
              <a:gd name="T21" fmla="*/ 21 h 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1" h="21">
                <a:moveTo>
                  <a:pt x="10" y="21"/>
                </a:moveTo>
                <a:cubicBezTo>
                  <a:pt x="5" y="21"/>
                  <a:pt x="0" y="17"/>
                  <a:pt x="0" y="11"/>
                </a:cubicBezTo>
                <a:cubicBezTo>
                  <a:pt x="0" y="0"/>
                  <a:pt x="0" y="0"/>
                  <a:pt x="0" y="0"/>
                </a:cubicBezTo>
                <a:cubicBezTo>
                  <a:pt x="7" y="0"/>
                  <a:pt x="7" y="0"/>
                  <a:pt x="7" y="0"/>
                </a:cubicBezTo>
                <a:cubicBezTo>
                  <a:pt x="7" y="11"/>
                  <a:pt x="7" y="11"/>
                  <a:pt x="7" y="11"/>
                </a:cubicBezTo>
                <a:cubicBezTo>
                  <a:pt x="7" y="13"/>
                  <a:pt x="8" y="15"/>
                  <a:pt x="10" y="15"/>
                </a:cubicBezTo>
                <a:cubicBezTo>
                  <a:pt x="13" y="15"/>
                  <a:pt x="14" y="13"/>
                  <a:pt x="14" y="11"/>
                </a:cubicBezTo>
                <a:cubicBezTo>
                  <a:pt x="14" y="0"/>
                  <a:pt x="14" y="0"/>
                  <a:pt x="14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1" y="11"/>
                  <a:pt x="21" y="11"/>
                  <a:pt x="21" y="11"/>
                </a:cubicBezTo>
                <a:cubicBezTo>
                  <a:pt x="21" y="17"/>
                  <a:pt x="16" y="21"/>
                  <a:pt x="10" y="21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41" name="Rectangle 198"/>
          <p:cNvSpPr>
            <a:spLocks noChangeArrowheads="1"/>
          </p:cNvSpPr>
          <p:nvPr/>
        </p:nvSpPr>
        <p:spPr bwMode="auto">
          <a:xfrm>
            <a:off x="1803401" y="5153026"/>
            <a:ext cx="398463" cy="14288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42" name="组合 241"/>
          <p:cNvGrpSpPr/>
          <p:nvPr/>
        </p:nvGrpSpPr>
        <p:grpSpPr>
          <a:xfrm>
            <a:off x="2686051" y="5094288"/>
            <a:ext cx="454025" cy="338138"/>
            <a:chOff x="2686051" y="5094288"/>
            <a:chExt cx="454025" cy="338138"/>
          </a:xfrm>
          <a:solidFill>
            <a:schemeClr val="bg1">
              <a:lumMod val="50000"/>
            </a:schemeClr>
          </a:solidFill>
        </p:grpSpPr>
        <p:sp>
          <p:nvSpPr>
            <p:cNvPr id="243" name="Freeform 199"/>
            <p:cNvSpPr>
              <a:spLocks/>
            </p:cNvSpPr>
            <p:nvPr/>
          </p:nvSpPr>
          <p:spPr bwMode="auto">
            <a:xfrm>
              <a:off x="2686051" y="5094288"/>
              <a:ext cx="454025" cy="252413"/>
            </a:xfrm>
            <a:custGeom>
              <a:avLst/>
              <a:gdLst>
                <a:gd name="T0" fmla="*/ 286 w 286"/>
                <a:gd name="T1" fmla="*/ 159 h 159"/>
                <a:gd name="T2" fmla="*/ 230 w 286"/>
                <a:gd name="T3" fmla="*/ 159 h 159"/>
                <a:gd name="T4" fmla="*/ 230 w 286"/>
                <a:gd name="T5" fmla="*/ 150 h 159"/>
                <a:gd name="T6" fmla="*/ 276 w 286"/>
                <a:gd name="T7" fmla="*/ 150 h 159"/>
                <a:gd name="T8" fmla="*/ 276 w 286"/>
                <a:gd name="T9" fmla="*/ 10 h 159"/>
                <a:gd name="T10" fmla="*/ 8 w 286"/>
                <a:gd name="T11" fmla="*/ 10 h 159"/>
                <a:gd name="T12" fmla="*/ 8 w 286"/>
                <a:gd name="T13" fmla="*/ 150 h 159"/>
                <a:gd name="T14" fmla="*/ 55 w 286"/>
                <a:gd name="T15" fmla="*/ 150 h 159"/>
                <a:gd name="T16" fmla="*/ 55 w 286"/>
                <a:gd name="T17" fmla="*/ 159 h 159"/>
                <a:gd name="T18" fmla="*/ 0 w 286"/>
                <a:gd name="T19" fmla="*/ 159 h 159"/>
                <a:gd name="T20" fmla="*/ 0 w 286"/>
                <a:gd name="T21" fmla="*/ 0 h 159"/>
                <a:gd name="T22" fmla="*/ 286 w 286"/>
                <a:gd name="T23" fmla="*/ 0 h 159"/>
                <a:gd name="T24" fmla="*/ 286 w 286"/>
                <a:gd name="T25" fmla="*/ 159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86" h="159">
                  <a:moveTo>
                    <a:pt x="286" y="159"/>
                  </a:moveTo>
                  <a:lnTo>
                    <a:pt x="230" y="159"/>
                  </a:lnTo>
                  <a:lnTo>
                    <a:pt x="230" y="150"/>
                  </a:lnTo>
                  <a:lnTo>
                    <a:pt x="276" y="150"/>
                  </a:lnTo>
                  <a:lnTo>
                    <a:pt x="276" y="10"/>
                  </a:lnTo>
                  <a:lnTo>
                    <a:pt x="8" y="10"/>
                  </a:lnTo>
                  <a:lnTo>
                    <a:pt x="8" y="150"/>
                  </a:lnTo>
                  <a:lnTo>
                    <a:pt x="55" y="150"/>
                  </a:lnTo>
                  <a:lnTo>
                    <a:pt x="55" y="159"/>
                  </a:lnTo>
                  <a:lnTo>
                    <a:pt x="0" y="159"/>
                  </a:lnTo>
                  <a:lnTo>
                    <a:pt x="0" y="0"/>
                  </a:lnTo>
                  <a:lnTo>
                    <a:pt x="286" y="0"/>
                  </a:lnTo>
                  <a:lnTo>
                    <a:pt x="286" y="1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4" name="Freeform 200"/>
            <p:cNvSpPr>
              <a:spLocks noEditPoints="1"/>
            </p:cNvSpPr>
            <p:nvPr/>
          </p:nvSpPr>
          <p:spPr bwMode="auto">
            <a:xfrm>
              <a:off x="2768601" y="5243513"/>
              <a:ext cx="287338" cy="188913"/>
            </a:xfrm>
            <a:custGeom>
              <a:avLst/>
              <a:gdLst>
                <a:gd name="T0" fmla="*/ 181 w 181"/>
                <a:gd name="T1" fmla="*/ 119 h 119"/>
                <a:gd name="T2" fmla="*/ 0 w 181"/>
                <a:gd name="T3" fmla="*/ 119 h 119"/>
                <a:gd name="T4" fmla="*/ 91 w 181"/>
                <a:gd name="T5" fmla="*/ 0 h 119"/>
                <a:gd name="T6" fmla="*/ 181 w 181"/>
                <a:gd name="T7" fmla="*/ 119 h 119"/>
                <a:gd name="T8" fmla="*/ 19 w 181"/>
                <a:gd name="T9" fmla="*/ 110 h 119"/>
                <a:gd name="T10" fmla="*/ 161 w 181"/>
                <a:gd name="T11" fmla="*/ 110 h 119"/>
                <a:gd name="T12" fmla="*/ 91 w 181"/>
                <a:gd name="T13" fmla="*/ 15 h 119"/>
                <a:gd name="T14" fmla="*/ 19 w 181"/>
                <a:gd name="T15" fmla="*/ 110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1" h="119">
                  <a:moveTo>
                    <a:pt x="181" y="119"/>
                  </a:moveTo>
                  <a:lnTo>
                    <a:pt x="0" y="119"/>
                  </a:lnTo>
                  <a:lnTo>
                    <a:pt x="91" y="0"/>
                  </a:lnTo>
                  <a:lnTo>
                    <a:pt x="181" y="119"/>
                  </a:lnTo>
                  <a:close/>
                  <a:moveTo>
                    <a:pt x="19" y="110"/>
                  </a:moveTo>
                  <a:lnTo>
                    <a:pt x="161" y="110"/>
                  </a:lnTo>
                  <a:lnTo>
                    <a:pt x="91" y="15"/>
                  </a:lnTo>
                  <a:lnTo>
                    <a:pt x="19" y="1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45" name="Freeform 201"/>
          <p:cNvSpPr>
            <a:spLocks noEditPoints="1"/>
          </p:cNvSpPr>
          <p:nvPr/>
        </p:nvSpPr>
        <p:spPr bwMode="auto">
          <a:xfrm>
            <a:off x="10972801" y="5934076"/>
            <a:ext cx="266700" cy="441325"/>
          </a:xfrm>
          <a:custGeom>
            <a:avLst/>
            <a:gdLst>
              <a:gd name="T0" fmla="*/ 24 w 113"/>
              <a:gd name="T1" fmla="*/ 186 h 186"/>
              <a:gd name="T2" fmla="*/ 0 w 113"/>
              <a:gd name="T3" fmla="*/ 166 h 186"/>
              <a:gd name="T4" fmla="*/ 35 w 113"/>
              <a:gd name="T5" fmla="*/ 129 h 186"/>
              <a:gd name="T6" fmla="*/ 45 w 113"/>
              <a:gd name="T7" fmla="*/ 127 h 186"/>
              <a:gd name="T8" fmla="*/ 45 w 113"/>
              <a:gd name="T9" fmla="*/ 5 h 186"/>
              <a:gd name="T10" fmla="*/ 68 w 113"/>
              <a:gd name="T11" fmla="*/ 0 h 186"/>
              <a:gd name="T12" fmla="*/ 70 w 113"/>
              <a:gd name="T13" fmla="*/ 1 h 186"/>
              <a:gd name="T14" fmla="*/ 113 w 113"/>
              <a:gd name="T15" fmla="*/ 103 h 186"/>
              <a:gd name="T16" fmla="*/ 113 w 113"/>
              <a:gd name="T17" fmla="*/ 105 h 186"/>
              <a:gd name="T18" fmla="*/ 99 w 113"/>
              <a:gd name="T19" fmla="*/ 119 h 186"/>
              <a:gd name="T20" fmla="*/ 97 w 113"/>
              <a:gd name="T21" fmla="*/ 114 h 186"/>
              <a:gd name="T22" fmla="*/ 94 w 113"/>
              <a:gd name="T23" fmla="*/ 107 h 186"/>
              <a:gd name="T24" fmla="*/ 71 w 113"/>
              <a:gd name="T25" fmla="*/ 85 h 186"/>
              <a:gd name="T26" fmla="*/ 71 w 113"/>
              <a:gd name="T27" fmla="*/ 147 h 186"/>
              <a:gd name="T28" fmla="*/ 37 w 113"/>
              <a:gd name="T29" fmla="*/ 184 h 186"/>
              <a:gd name="T30" fmla="*/ 24 w 113"/>
              <a:gd name="T31" fmla="*/ 186 h 186"/>
              <a:gd name="T32" fmla="*/ 47 w 113"/>
              <a:gd name="T33" fmla="*/ 135 h 186"/>
              <a:gd name="T34" fmla="*/ 37 w 113"/>
              <a:gd name="T35" fmla="*/ 136 h 186"/>
              <a:gd name="T36" fmla="*/ 8 w 113"/>
              <a:gd name="T37" fmla="*/ 166 h 186"/>
              <a:gd name="T38" fmla="*/ 24 w 113"/>
              <a:gd name="T39" fmla="*/ 178 h 186"/>
              <a:gd name="T40" fmla="*/ 35 w 113"/>
              <a:gd name="T41" fmla="*/ 177 h 186"/>
              <a:gd name="T42" fmla="*/ 63 w 113"/>
              <a:gd name="T43" fmla="*/ 147 h 186"/>
              <a:gd name="T44" fmla="*/ 63 w 113"/>
              <a:gd name="T45" fmla="*/ 78 h 186"/>
              <a:gd name="T46" fmla="*/ 67 w 113"/>
              <a:gd name="T47" fmla="*/ 77 h 186"/>
              <a:gd name="T48" fmla="*/ 101 w 113"/>
              <a:gd name="T49" fmla="*/ 104 h 186"/>
              <a:gd name="T50" fmla="*/ 102 w 113"/>
              <a:gd name="T51" fmla="*/ 106 h 186"/>
              <a:gd name="T52" fmla="*/ 105 w 113"/>
              <a:gd name="T53" fmla="*/ 102 h 186"/>
              <a:gd name="T54" fmla="*/ 67 w 113"/>
              <a:gd name="T55" fmla="*/ 8 h 186"/>
              <a:gd name="T56" fmla="*/ 53 w 113"/>
              <a:gd name="T57" fmla="*/ 11 h 186"/>
              <a:gd name="T58" fmla="*/ 53 w 113"/>
              <a:gd name="T59" fmla="*/ 135 h 186"/>
              <a:gd name="T60" fmla="*/ 49 w 113"/>
              <a:gd name="T61" fmla="*/ 135 h 186"/>
              <a:gd name="T62" fmla="*/ 47 w 113"/>
              <a:gd name="T63" fmla="*/ 135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13" h="186">
                <a:moveTo>
                  <a:pt x="24" y="186"/>
                </a:moveTo>
                <a:cubicBezTo>
                  <a:pt x="10" y="186"/>
                  <a:pt x="0" y="178"/>
                  <a:pt x="0" y="166"/>
                </a:cubicBezTo>
                <a:cubicBezTo>
                  <a:pt x="0" y="150"/>
                  <a:pt x="15" y="134"/>
                  <a:pt x="35" y="129"/>
                </a:cubicBezTo>
                <a:cubicBezTo>
                  <a:pt x="38" y="128"/>
                  <a:pt x="42" y="127"/>
                  <a:pt x="45" y="127"/>
                </a:cubicBezTo>
                <a:cubicBezTo>
                  <a:pt x="45" y="5"/>
                  <a:pt x="45" y="5"/>
                  <a:pt x="45" y="5"/>
                </a:cubicBezTo>
                <a:cubicBezTo>
                  <a:pt x="68" y="0"/>
                  <a:pt x="68" y="0"/>
                  <a:pt x="68" y="0"/>
                </a:cubicBezTo>
                <a:cubicBezTo>
                  <a:pt x="70" y="1"/>
                  <a:pt x="70" y="1"/>
                  <a:pt x="70" y="1"/>
                </a:cubicBezTo>
                <a:cubicBezTo>
                  <a:pt x="103" y="23"/>
                  <a:pt x="110" y="65"/>
                  <a:pt x="113" y="103"/>
                </a:cubicBezTo>
                <a:cubicBezTo>
                  <a:pt x="113" y="105"/>
                  <a:pt x="113" y="105"/>
                  <a:pt x="113" y="105"/>
                </a:cubicBezTo>
                <a:cubicBezTo>
                  <a:pt x="99" y="119"/>
                  <a:pt x="99" y="119"/>
                  <a:pt x="99" y="119"/>
                </a:cubicBezTo>
                <a:cubicBezTo>
                  <a:pt x="97" y="114"/>
                  <a:pt x="97" y="114"/>
                  <a:pt x="97" y="114"/>
                </a:cubicBezTo>
                <a:cubicBezTo>
                  <a:pt x="96" y="112"/>
                  <a:pt x="95" y="110"/>
                  <a:pt x="94" y="107"/>
                </a:cubicBezTo>
                <a:cubicBezTo>
                  <a:pt x="89" y="96"/>
                  <a:pt x="85" y="86"/>
                  <a:pt x="71" y="85"/>
                </a:cubicBezTo>
                <a:cubicBezTo>
                  <a:pt x="71" y="147"/>
                  <a:pt x="71" y="147"/>
                  <a:pt x="71" y="147"/>
                </a:cubicBezTo>
                <a:cubicBezTo>
                  <a:pt x="71" y="163"/>
                  <a:pt x="56" y="179"/>
                  <a:pt x="37" y="184"/>
                </a:cubicBezTo>
                <a:cubicBezTo>
                  <a:pt x="33" y="186"/>
                  <a:pt x="28" y="186"/>
                  <a:pt x="24" y="186"/>
                </a:cubicBezTo>
                <a:close/>
                <a:moveTo>
                  <a:pt x="47" y="135"/>
                </a:moveTo>
                <a:cubicBezTo>
                  <a:pt x="44" y="135"/>
                  <a:pt x="40" y="135"/>
                  <a:pt x="37" y="136"/>
                </a:cubicBezTo>
                <a:cubicBezTo>
                  <a:pt x="21" y="141"/>
                  <a:pt x="8" y="154"/>
                  <a:pt x="8" y="166"/>
                </a:cubicBezTo>
                <a:cubicBezTo>
                  <a:pt x="8" y="175"/>
                  <a:pt x="17" y="178"/>
                  <a:pt x="24" y="178"/>
                </a:cubicBezTo>
                <a:cubicBezTo>
                  <a:pt x="28" y="178"/>
                  <a:pt x="31" y="178"/>
                  <a:pt x="35" y="177"/>
                </a:cubicBezTo>
                <a:cubicBezTo>
                  <a:pt x="50" y="172"/>
                  <a:pt x="63" y="159"/>
                  <a:pt x="63" y="147"/>
                </a:cubicBezTo>
                <a:cubicBezTo>
                  <a:pt x="63" y="78"/>
                  <a:pt x="63" y="78"/>
                  <a:pt x="63" y="78"/>
                </a:cubicBezTo>
                <a:cubicBezTo>
                  <a:pt x="67" y="77"/>
                  <a:pt x="67" y="77"/>
                  <a:pt x="67" y="77"/>
                </a:cubicBezTo>
                <a:cubicBezTo>
                  <a:pt x="89" y="76"/>
                  <a:pt x="96" y="91"/>
                  <a:pt x="101" y="104"/>
                </a:cubicBezTo>
                <a:cubicBezTo>
                  <a:pt x="101" y="105"/>
                  <a:pt x="102" y="105"/>
                  <a:pt x="102" y="106"/>
                </a:cubicBezTo>
                <a:cubicBezTo>
                  <a:pt x="105" y="102"/>
                  <a:pt x="105" y="102"/>
                  <a:pt x="105" y="102"/>
                </a:cubicBezTo>
                <a:cubicBezTo>
                  <a:pt x="102" y="67"/>
                  <a:pt x="95" y="28"/>
                  <a:pt x="67" y="8"/>
                </a:cubicBezTo>
                <a:cubicBezTo>
                  <a:pt x="53" y="11"/>
                  <a:pt x="53" y="11"/>
                  <a:pt x="53" y="11"/>
                </a:cubicBezTo>
                <a:cubicBezTo>
                  <a:pt x="53" y="135"/>
                  <a:pt x="53" y="135"/>
                  <a:pt x="53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8" y="135"/>
                  <a:pt x="48" y="135"/>
                  <a:pt x="47" y="135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46" name="组合 245"/>
          <p:cNvGrpSpPr/>
          <p:nvPr/>
        </p:nvGrpSpPr>
        <p:grpSpPr>
          <a:xfrm>
            <a:off x="9974263" y="6003926"/>
            <a:ext cx="446088" cy="290513"/>
            <a:chOff x="9974263" y="6003926"/>
            <a:chExt cx="446088" cy="290513"/>
          </a:xfrm>
          <a:solidFill>
            <a:schemeClr val="bg1">
              <a:lumMod val="50000"/>
            </a:schemeClr>
          </a:solidFill>
        </p:grpSpPr>
        <p:sp>
          <p:nvSpPr>
            <p:cNvPr id="247" name="Freeform 202"/>
            <p:cNvSpPr>
              <a:spLocks noEditPoints="1"/>
            </p:cNvSpPr>
            <p:nvPr/>
          </p:nvSpPr>
          <p:spPr bwMode="auto">
            <a:xfrm>
              <a:off x="9975851" y="6007101"/>
              <a:ext cx="441325" cy="284163"/>
            </a:xfrm>
            <a:custGeom>
              <a:avLst/>
              <a:gdLst>
                <a:gd name="T0" fmla="*/ 179 w 186"/>
                <a:gd name="T1" fmla="*/ 120 h 120"/>
                <a:gd name="T2" fmla="*/ 6 w 186"/>
                <a:gd name="T3" fmla="*/ 120 h 120"/>
                <a:gd name="T4" fmla="*/ 0 w 186"/>
                <a:gd name="T5" fmla="*/ 114 h 120"/>
                <a:gd name="T6" fmla="*/ 0 w 186"/>
                <a:gd name="T7" fmla="*/ 6 h 120"/>
                <a:gd name="T8" fmla="*/ 6 w 186"/>
                <a:gd name="T9" fmla="*/ 0 h 120"/>
                <a:gd name="T10" fmla="*/ 179 w 186"/>
                <a:gd name="T11" fmla="*/ 0 h 120"/>
                <a:gd name="T12" fmla="*/ 186 w 186"/>
                <a:gd name="T13" fmla="*/ 6 h 120"/>
                <a:gd name="T14" fmla="*/ 186 w 186"/>
                <a:gd name="T15" fmla="*/ 114 h 120"/>
                <a:gd name="T16" fmla="*/ 179 w 186"/>
                <a:gd name="T17" fmla="*/ 120 h 120"/>
                <a:gd name="T18" fmla="*/ 7 w 186"/>
                <a:gd name="T19" fmla="*/ 113 h 120"/>
                <a:gd name="T20" fmla="*/ 178 w 186"/>
                <a:gd name="T21" fmla="*/ 113 h 120"/>
                <a:gd name="T22" fmla="*/ 178 w 186"/>
                <a:gd name="T23" fmla="*/ 7 h 120"/>
                <a:gd name="T24" fmla="*/ 7 w 186"/>
                <a:gd name="T25" fmla="*/ 7 h 120"/>
                <a:gd name="T26" fmla="*/ 7 w 186"/>
                <a:gd name="T27" fmla="*/ 113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6" h="120">
                  <a:moveTo>
                    <a:pt x="179" y="120"/>
                  </a:moveTo>
                  <a:cubicBezTo>
                    <a:pt x="6" y="120"/>
                    <a:pt x="6" y="120"/>
                    <a:pt x="6" y="120"/>
                  </a:cubicBezTo>
                  <a:cubicBezTo>
                    <a:pt x="3" y="120"/>
                    <a:pt x="0" y="118"/>
                    <a:pt x="0" y="11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2"/>
                    <a:pt x="3" y="0"/>
                    <a:pt x="6" y="0"/>
                  </a:cubicBezTo>
                  <a:cubicBezTo>
                    <a:pt x="179" y="0"/>
                    <a:pt x="179" y="0"/>
                    <a:pt x="179" y="0"/>
                  </a:cubicBezTo>
                  <a:cubicBezTo>
                    <a:pt x="183" y="0"/>
                    <a:pt x="186" y="2"/>
                    <a:pt x="186" y="6"/>
                  </a:cubicBezTo>
                  <a:cubicBezTo>
                    <a:pt x="186" y="114"/>
                    <a:pt x="186" y="114"/>
                    <a:pt x="186" y="114"/>
                  </a:cubicBezTo>
                  <a:cubicBezTo>
                    <a:pt x="186" y="118"/>
                    <a:pt x="183" y="120"/>
                    <a:pt x="179" y="120"/>
                  </a:cubicBezTo>
                  <a:close/>
                  <a:moveTo>
                    <a:pt x="7" y="113"/>
                  </a:moveTo>
                  <a:cubicBezTo>
                    <a:pt x="178" y="113"/>
                    <a:pt x="178" y="113"/>
                    <a:pt x="178" y="113"/>
                  </a:cubicBezTo>
                  <a:cubicBezTo>
                    <a:pt x="178" y="7"/>
                    <a:pt x="178" y="7"/>
                    <a:pt x="178" y="7"/>
                  </a:cubicBezTo>
                  <a:cubicBezTo>
                    <a:pt x="7" y="7"/>
                    <a:pt x="7" y="7"/>
                    <a:pt x="7" y="7"/>
                  </a:cubicBezTo>
                  <a:lnTo>
                    <a:pt x="7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8" name="Freeform 203"/>
            <p:cNvSpPr>
              <a:spLocks noEditPoints="1"/>
            </p:cNvSpPr>
            <p:nvPr/>
          </p:nvSpPr>
          <p:spPr bwMode="auto">
            <a:xfrm>
              <a:off x="9974263" y="6137276"/>
              <a:ext cx="446088" cy="157163"/>
            </a:xfrm>
            <a:custGeom>
              <a:avLst/>
              <a:gdLst>
                <a:gd name="T0" fmla="*/ 180 w 188"/>
                <a:gd name="T1" fmla="*/ 66 h 66"/>
                <a:gd name="T2" fmla="*/ 7 w 188"/>
                <a:gd name="T3" fmla="*/ 66 h 66"/>
                <a:gd name="T4" fmla="*/ 3 w 188"/>
                <a:gd name="T5" fmla="*/ 64 h 66"/>
                <a:gd name="T6" fmla="*/ 0 w 188"/>
                <a:gd name="T7" fmla="*/ 62 h 66"/>
                <a:gd name="T8" fmla="*/ 62 w 188"/>
                <a:gd name="T9" fmla="*/ 0 h 66"/>
                <a:gd name="T10" fmla="*/ 94 w 188"/>
                <a:gd name="T11" fmla="*/ 32 h 66"/>
                <a:gd name="T12" fmla="*/ 126 w 188"/>
                <a:gd name="T13" fmla="*/ 0 h 66"/>
                <a:gd name="T14" fmla="*/ 188 w 188"/>
                <a:gd name="T15" fmla="*/ 62 h 66"/>
                <a:gd name="T16" fmla="*/ 184 w 188"/>
                <a:gd name="T17" fmla="*/ 64 h 66"/>
                <a:gd name="T18" fmla="*/ 180 w 188"/>
                <a:gd name="T19" fmla="*/ 66 h 66"/>
                <a:gd name="T20" fmla="*/ 62 w 188"/>
                <a:gd name="T21" fmla="*/ 10 h 66"/>
                <a:gd name="T22" fmla="*/ 14 w 188"/>
                <a:gd name="T23" fmla="*/ 58 h 66"/>
                <a:gd name="T24" fmla="*/ 173 w 188"/>
                <a:gd name="T25" fmla="*/ 58 h 66"/>
                <a:gd name="T26" fmla="*/ 126 w 188"/>
                <a:gd name="T27" fmla="*/ 10 h 66"/>
                <a:gd name="T28" fmla="*/ 98 w 188"/>
                <a:gd name="T29" fmla="*/ 38 h 66"/>
                <a:gd name="T30" fmla="*/ 89 w 188"/>
                <a:gd name="T31" fmla="*/ 38 h 66"/>
                <a:gd name="T32" fmla="*/ 62 w 188"/>
                <a:gd name="T33" fmla="*/ 10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88" h="66">
                  <a:moveTo>
                    <a:pt x="180" y="66"/>
                  </a:moveTo>
                  <a:cubicBezTo>
                    <a:pt x="7" y="66"/>
                    <a:pt x="7" y="66"/>
                    <a:pt x="7" y="66"/>
                  </a:cubicBezTo>
                  <a:cubicBezTo>
                    <a:pt x="6" y="66"/>
                    <a:pt x="5" y="65"/>
                    <a:pt x="3" y="64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94" y="32"/>
                    <a:pt x="94" y="32"/>
                    <a:pt x="94" y="32"/>
                  </a:cubicBezTo>
                  <a:cubicBezTo>
                    <a:pt x="126" y="0"/>
                    <a:pt x="126" y="0"/>
                    <a:pt x="126" y="0"/>
                  </a:cubicBezTo>
                  <a:cubicBezTo>
                    <a:pt x="188" y="62"/>
                    <a:pt x="188" y="62"/>
                    <a:pt x="188" y="62"/>
                  </a:cubicBezTo>
                  <a:cubicBezTo>
                    <a:pt x="184" y="64"/>
                    <a:pt x="184" y="64"/>
                    <a:pt x="184" y="64"/>
                  </a:cubicBezTo>
                  <a:cubicBezTo>
                    <a:pt x="183" y="65"/>
                    <a:pt x="181" y="66"/>
                    <a:pt x="180" y="66"/>
                  </a:cubicBezTo>
                  <a:close/>
                  <a:moveTo>
                    <a:pt x="62" y="10"/>
                  </a:moveTo>
                  <a:cubicBezTo>
                    <a:pt x="14" y="58"/>
                    <a:pt x="14" y="58"/>
                    <a:pt x="14" y="58"/>
                  </a:cubicBezTo>
                  <a:cubicBezTo>
                    <a:pt x="173" y="58"/>
                    <a:pt x="173" y="58"/>
                    <a:pt x="173" y="58"/>
                  </a:cubicBezTo>
                  <a:cubicBezTo>
                    <a:pt x="126" y="10"/>
                    <a:pt x="126" y="10"/>
                    <a:pt x="126" y="10"/>
                  </a:cubicBezTo>
                  <a:cubicBezTo>
                    <a:pt x="98" y="38"/>
                    <a:pt x="98" y="38"/>
                    <a:pt x="98" y="38"/>
                  </a:cubicBezTo>
                  <a:cubicBezTo>
                    <a:pt x="96" y="40"/>
                    <a:pt x="91" y="40"/>
                    <a:pt x="89" y="38"/>
                  </a:cubicBezTo>
                  <a:lnTo>
                    <a:pt x="62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9" name="Freeform 204"/>
            <p:cNvSpPr>
              <a:spLocks noEditPoints="1"/>
            </p:cNvSpPr>
            <p:nvPr/>
          </p:nvSpPr>
          <p:spPr bwMode="auto">
            <a:xfrm>
              <a:off x="9974263" y="6003926"/>
              <a:ext cx="442913" cy="225425"/>
            </a:xfrm>
            <a:custGeom>
              <a:avLst/>
              <a:gdLst>
                <a:gd name="T0" fmla="*/ 94 w 187"/>
                <a:gd name="T1" fmla="*/ 95 h 95"/>
                <a:gd name="T2" fmla="*/ 89 w 187"/>
                <a:gd name="T3" fmla="*/ 93 h 95"/>
                <a:gd name="T4" fmla="*/ 0 w 187"/>
                <a:gd name="T5" fmla="*/ 4 h 95"/>
                <a:gd name="T6" fmla="*/ 3 w 187"/>
                <a:gd name="T7" fmla="*/ 2 h 95"/>
                <a:gd name="T8" fmla="*/ 7 w 187"/>
                <a:gd name="T9" fmla="*/ 0 h 95"/>
                <a:gd name="T10" fmla="*/ 180 w 187"/>
                <a:gd name="T11" fmla="*/ 0 h 95"/>
                <a:gd name="T12" fmla="*/ 184 w 187"/>
                <a:gd name="T13" fmla="*/ 2 h 95"/>
                <a:gd name="T14" fmla="*/ 187 w 187"/>
                <a:gd name="T15" fmla="*/ 4 h 95"/>
                <a:gd name="T16" fmla="*/ 98 w 187"/>
                <a:gd name="T17" fmla="*/ 93 h 95"/>
                <a:gd name="T18" fmla="*/ 94 w 187"/>
                <a:gd name="T19" fmla="*/ 95 h 95"/>
                <a:gd name="T20" fmla="*/ 14 w 187"/>
                <a:gd name="T21" fmla="*/ 8 h 95"/>
                <a:gd name="T22" fmla="*/ 94 w 187"/>
                <a:gd name="T23" fmla="*/ 88 h 95"/>
                <a:gd name="T24" fmla="*/ 174 w 187"/>
                <a:gd name="T25" fmla="*/ 8 h 95"/>
                <a:gd name="T26" fmla="*/ 14 w 187"/>
                <a:gd name="T27" fmla="*/ 8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7" h="95">
                  <a:moveTo>
                    <a:pt x="94" y="95"/>
                  </a:moveTo>
                  <a:cubicBezTo>
                    <a:pt x="92" y="95"/>
                    <a:pt x="90" y="95"/>
                    <a:pt x="89" y="9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1"/>
                    <a:pt x="6" y="0"/>
                    <a:pt x="7" y="0"/>
                  </a:cubicBezTo>
                  <a:cubicBezTo>
                    <a:pt x="180" y="0"/>
                    <a:pt x="180" y="0"/>
                    <a:pt x="180" y="0"/>
                  </a:cubicBezTo>
                  <a:cubicBezTo>
                    <a:pt x="182" y="0"/>
                    <a:pt x="183" y="1"/>
                    <a:pt x="184" y="2"/>
                  </a:cubicBezTo>
                  <a:cubicBezTo>
                    <a:pt x="187" y="4"/>
                    <a:pt x="187" y="4"/>
                    <a:pt x="187" y="4"/>
                  </a:cubicBezTo>
                  <a:cubicBezTo>
                    <a:pt x="98" y="93"/>
                    <a:pt x="98" y="93"/>
                    <a:pt x="98" y="93"/>
                  </a:cubicBezTo>
                  <a:cubicBezTo>
                    <a:pt x="97" y="95"/>
                    <a:pt x="95" y="95"/>
                    <a:pt x="94" y="95"/>
                  </a:cubicBezTo>
                  <a:close/>
                  <a:moveTo>
                    <a:pt x="14" y="8"/>
                  </a:moveTo>
                  <a:cubicBezTo>
                    <a:pt x="94" y="88"/>
                    <a:pt x="94" y="88"/>
                    <a:pt x="94" y="88"/>
                  </a:cubicBezTo>
                  <a:cubicBezTo>
                    <a:pt x="174" y="8"/>
                    <a:pt x="174" y="8"/>
                    <a:pt x="174" y="8"/>
                  </a:cubicBezTo>
                  <a:lnTo>
                    <a:pt x="14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0" name="Freeform 206"/>
          <p:cNvSpPr>
            <a:spLocks noEditPoints="1"/>
          </p:cNvSpPr>
          <p:nvPr/>
        </p:nvSpPr>
        <p:spPr bwMode="auto">
          <a:xfrm>
            <a:off x="9066213" y="5989638"/>
            <a:ext cx="444500" cy="292100"/>
          </a:xfrm>
          <a:custGeom>
            <a:avLst/>
            <a:gdLst>
              <a:gd name="T0" fmla="*/ 5 w 188"/>
              <a:gd name="T1" fmla="*/ 123 h 123"/>
              <a:gd name="T2" fmla="*/ 3 w 188"/>
              <a:gd name="T3" fmla="*/ 123 h 123"/>
              <a:gd name="T4" fmla="*/ 2 w 188"/>
              <a:gd name="T5" fmla="*/ 121 h 123"/>
              <a:gd name="T6" fmla="*/ 13 w 188"/>
              <a:gd name="T7" fmla="*/ 96 h 123"/>
              <a:gd name="T8" fmla="*/ 117 w 188"/>
              <a:gd name="T9" fmla="*/ 32 h 123"/>
              <a:gd name="T10" fmla="*/ 117 w 188"/>
              <a:gd name="T11" fmla="*/ 0 h 123"/>
              <a:gd name="T12" fmla="*/ 188 w 188"/>
              <a:gd name="T13" fmla="*/ 57 h 123"/>
              <a:gd name="T14" fmla="*/ 117 w 188"/>
              <a:gd name="T15" fmla="*/ 114 h 123"/>
              <a:gd name="T16" fmla="*/ 117 w 188"/>
              <a:gd name="T17" fmla="*/ 81 h 123"/>
              <a:gd name="T18" fmla="*/ 38 w 188"/>
              <a:gd name="T19" fmla="*/ 96 h 123"/>
              <a:gd name="T20" fmla="*/ 8 w 188"/>
              <a:gd name="T21" fmla="*/ 121 h 123"/>
              <a:gd name="T22" fmla="*/ 5 w 188"/>
              <a:gd name="T23" fmla="*/ 123 h 123"/>
              <a:gd name="T24" fmla="*/ 123 w 188"/>
              <a:gd name="T25" fmla="*/ 14 h 123"/>
              <a:gd name="T26" fmla="*/ 123 w 188"/>
              <a:gd name="T27" fmla="*/ 38 h 123"/>
              <a:gd name="T28" fmla="*/ 118 w 188"/>
              <a:gd name="T29" fmla="*/ 38 h 123"/>
              <a:gd name="T30" fmla="*/ 19 w 188"/>
              <a:gd name="T31" fmla="*/ 100 h 123"/>
              <a:gd name="T32" fmla="*/ 16 w 188"/>
              <a:gd name="T33" fmla="*/ 105 h 123"/>
              <a:gd name="T34" fmla="*/ 35 w 188"/>
              <a:gd name="T35" fmla="*/ 90 h 123"/>
              <a:gd name="T36" fmla="*/ 104 w 188"/>
              <a:gd name="T37" fmla="*/ 74 h 123"/>
              <a:gd name="T38" fmla="*/ 120 w 188"/>
              <a:gd name="T39" fmla="*/ 74 h 123"/>
              <a:gd name="T40" fmla="*/ 123 w 188"/>
              <a:gd name="T41" fmla="*/ 75 h 123"/>
              <a:gd name="T42" fmla="*/ 123 w 188"/>
              <a:gd name="T43" fmla="*/ 100 h 123"/>
              <a:gd name="T44" fmla="*/ 178 w 188"/>
              <a:gd name="T45" fmla="*/ 57 h 123"/>
              <a:gd name="T46" fmla="*/ 123 w 188"/>
              <a:gd name="T47" fmla="*/ 1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23">
                <a:moveTo>
                  <a:pt x="5" y="123"/>
                </a:moveTo>
                <a:cubicBezTo>
                  <a:pt x="3" y="123"/>
                  <a:pt x="3" y="123"/>
                  <a:pt x="3" y="123"/>
                </a:cubicBezTo>
                <a:cubicBezTo>
                  <a:pt x="2" y="121"/>
                  <a:pt x="2" y="121"/>
                  <a:pt x="2" y="121"/>
                </a:cubicBezTo>
                <a:cubicBezTo>
                  <a:pt x="1" y="120"/>
                  <a:pt x="0" y="119"/>
                  <a:pt x="13" y="96"/>
                </a:cubicBezTo>
                <a:cubicBezTo>
                  <a:pt x="37" y="58"/>
                  <a:pt x="72" y="36"/>
                  <a:pt x="117" y="32"/>
                </a:cubicBezTo>
                <a:cubicBezTo>
                  <a:pt x="117" y="0"/>
                  <a:pt x="117" y="0"/>
                  <a:pt x="117" y="0"/>
                </a:cubicBezTo>
                <a:cubicBezTo>
                  <a:pt x="188" y="57"/>
                  <a:pt x="188" y="57"/>
                  <a:pt x="188" y="57"/>
                </a:cubicBezTo>
                <a:cubicBezTo>
                  <a:pt x="117" y="114"/>
                  <a:pt x="117" y="114"/>
                  <a:pt x="117" y="114"/>
                </a:cubicBezTo>
                <a:cubicBezTo>
                  <a:pt x="117" y="81"/>
                  <a:pt x="117" y="81"/>
                  <a:pt x="117" y="81"/>
                </a:cubicBezTo>
                <a:cubicBezTo>
                  <a:pt x="87" y="78"/>
                  <a:pt x="61" y="84"/>
                  <a:pt x="38" y="96"/>
                </a:cubicBezTo>
                <a:cubicBezTo>
                  <a:pt x="27" y="102"/>
                  <a:pt x="12" y="117"/>
                  <a:pt x="8" y="121"/>
                </a:cubicBezTo>
                <a:cubicBezTo>
                  <a:pt x="7" y="122"/>
                  <a:pt x="6" y="123"/>
                  <a:pt x="5" y="123"/>
                </a:cubicBezTo>
                <a:close/>
                <a:moveTo>
                  <a:pt x="123" y="14"/>
                </a:moveTo>
                <a:cubicBezTo>
                  <a:pt x="123" y="38"/>
                  <a:pt x="123" y="38"/>
                  <a:pt x="123" y="38"/>
                </a:cubicBezTo>
                <a:cubicBezTo>
                  <a:pt x="118" y="38"/>
                  <a:pt x="118" y="38"/>
                  <a:pt x="118" y="38"/>
                </a:cubicBezTo>
                <a:cubicBezTo>
                  <a:pt x="74" y="42"/>
                  <a:pt x="42" y="62"/>
                  <a:pt x="19" y="100"/>
                </a:cubicBezTo>
                <a:cubicBezTo>
                  <a:pt x="18" y="101"/>
                  <a:pt x="17" y="103"/>
                  <a:pt x="16" y="105"/>
                </a:cubicBezTo>
                <a:cubicBezTo>
                  <a:pt x="22" y="99"/>
                  <a:pt x="29" y="94"/>
                  <a:pt x="35" y="90"/>
                </a:cubicBezTo>
                <a:cubicBezTo>
                  <a:pt x="55" y="79"/>
                  <a:pt x="78" y="74"/>
                  <a:pt x="104" y="74"/>
                </a:cubicBezTo>
                <a:cubicBezTo>
                  <a:pt x="109" y="74"/>
                  <a:pt x="115" y="74"/>
                  <a:pt x="120" y="74"/>
                </a:cubicBezTo>
                <a:cubicBezTo>
                  <a:pt x="123" y="75"/>
                  <a:pt x="123" y="75"/>
                  <a:pt x="123" y="75"/>
                </a:cubicBezTo>
                <a:cubicBezTo>
                  <a:pt x="123" y="100"/>
                  <a:pt x="123" y="100"/>
                  <a:pt x="123" y="100"/>
                </a:cubicBezTo>
                <a:cubicBezTo>
                  <a:pt x="178" y="57"/>
                  <a:pt x="178" y="57"/>
                  <a:pt x="178" y="57"/>
                </a:cubicBezTo>
                <a:lnTo>
                  <a:pt x="123" y="14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1" name="Freeform 207"/>
          <p:cNvSpPr>
            <a:spLocks noEditPoints="1"/>
          </p:cNvSpPr>
          <p:nvPr/>
        </p:nvSpPr>
        <p:spPr bwMode="auto">
          <a:xfrm>
            <a:off x="8158163" y="5989638"/>
            <a:ext cx="444500" cy="292100"/>
          </a:xfrm>
          <a:custGeom>
            <a:avLst/>
            <a:gdLst>
              <a:gd name="T0" fmla="*/ 183 w 188"/>
              <a:gd name="T1" fmla="*/ 123 h 123"/>
              <a:gd name="T2" fmla="*/ 180 w 188"/>
              <a:gd name="T3" fmla="*/ 121 h 123"/>
              <a:gd name="T4" fmla="*/ 149 w 188"/>
              <a:gd name="T5" fmla="*/ 96 h 123"/>
              <a:gd name="T6" fmla="*/ 71 w 188"/>
              <a:gd name="T7" fmla="*/ 81 h 123"/>
              <a:gd name="T8" fmla="*/ 71 w 188"/>
              <a:gd name="T9" fmla="*/ 114 h 123"/>
              <a:gd name="T10" fmla="*/ 0 w 188"/>
              <a:gd name="T11" fmla="*/ 57 h 123"/>
              <a:gd name="T12" fmla="*/ 71 w 188"/>
              <a:gd name="T13" fmla="*/ 0 h 123"/>
              <a:gd name="T14" fmla="*/ 71 w 188"/>
              <a:gd name="T15" fmla="*/ 32 h 123"/>
              <a:gd name="T16" fmla="*/ 174 w 188"/>
              <a:gd name="T17" fmla="*/ 96 h 123"/>
              <a:gd name="T18" fmla="*/ 186 w 188"/>
              <a:gd name="T19" fmla="*/ 121 h 123"/>
              <a:gd name="T20" fmla="*/ 185 w 188"/>
              <a:gd name="T21" fmla="*/ 123 h 123"/>
              <a:gd name="T22" fmla="*/ 183 w 188"/>
              <a:gd name="T23" fmla="*/ 123 h 123"/>
              <a:gd name="T24" fmla="*/ 84 w 188"/>
              <a:gd name="T25" fmla="*/ 74 h 123"/>
              <a:gd name="T26" fmla="*/ 152 w 188"/>
              <a:gd name="T27" fmla="*/ 90 h 123"/>
              <a:gd name="T28" fmla="*/ 172 w 188"/>
              <a:gd name="T29" fmla="*/ 105 h 123"/>
              <a:gd name="T30" fmla="*/ 169 w 188"/>
              <a:gd name="T31" fmla="*/ 100 h 123"/>
              <a:gd name="T32" fmla="*/ 69 w 188"/>
              <a:gd name="T33" fmla="*/ 38 h 123"/>
              <a:gd name="T34" fmla="*/ 64 w 188"/>
              <a:gd name="T35" fmla="*/ 38 h 123"/>
              <a:gd name="T36" fmla="*/ 64 w 188"/>
              <a:gd name="T37" fmla="*/ 14 h 123"/>
              <a:gd name="T38" fmla="*/ 10 w 188"/>
              <a:gd name="T39" fmla="*/ 57 h 123"/>
              <a:gd name="T40" fmla="*/ 64 w 188"/>
              <a:gd name="T41" fmla="*/ 100 h 123"/>
              <a:gd name="T42" fmla="*/ 64 w 188"/>
              <a:gd name="T43" fmla="*/ 75 h 123"/>
              <a:gd name="T44" fmla="*/ 67 w 188"/>
              <a:gd name="T45" fmla="*/ 74 h 123"/>
              <a:gd name="T46" fmla="*/ 84 w 188"/>
              <a:gd name="T47" fmla="*/ 74 h 1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88" h="123">
                <a:moveTo>
                  <a:pt x="183" y="123"/>
                </a:moveTo>
                <a:cubicBezTo>
                  <a:pt x="182" y="123"/>
                  <a:pt x="180" y="122"/>
                  <a:pt x="180" y="121"/>
                </a:cubicBezTo>
                <a:cubicBezTo>
                  <a:pt x="176" y="117"/>
                  <a:pt x="160" y="102"/>
                  <a:pt x="149" y="96"/>
                </a:cubicBezTo>
                <a:cubicBezTo>
                  <a:pt x="127" y="84"/>
                  <a:pt x="100" y="78"/>
                  <a:pt x="71" y="81"/>
                </a:cubicBezTo>
                <a:cubicBezTo>
                  <a:pt x="71" y="114"/>
                  <a:pt x="71" y="114"/>
                  <a:pt x="71" y="114"/>
                </a:cubicBezTo>
                <a:cubicBezTo>
                  <a:pt x="0" y="57"/>
                  <a:pt x="0" y="57"/>
                  <a:pt x="0" y="57"/>
                </a:cubicBezTo>
                <a:cubicBezTo>
                  <a:pt x="71" y="0"/>
                  <a:pt x="71" y="0"/>
                  <a:pt x="71" y="0"/>
                </a:cubicBezTo>
                <a:cubicBezTo>
                  <a:pt x="71" y="32"/>
                  <a:pt x="71" y="32"/>
                  <a:pt x="71" y="32"/>
                </a:cubicBezTo>
                <a:cubicBezTo>
                  <a:pt x="116" y="36"/>
                  <a:pt x="151" y="58"/>
                  <a:pt x="174" y="96"/>
                </a:cubicBezTo>
                <a:cubicBezTo>
                  <a:pt x="188" y="119"/>
                  <a:pt x="187" y="120"/>
                  <a:pt x="186" y="121"/>
                </a:cubicBezTo>
                <a:cubicBezTo>
                  <a:pt x="185" y="123"/>
                  <a:pt x="185" y="123"/>
                  <a:pt x="185" y="123"/>
                </a:cubicBezTo>
                <a:lnTo>
                  <a:pt x="183" y="123"/>
                </a:lnTo>
                <a:close/>
                <a:moveTo>
                  <a:pt x="84" y="74"/>
                </a:moveTo>
                <a:cubicBezTo>
                  <a:pt x="110" y="74"/>
                  <a:pt x="133" y="79"/>
                  <a:pt x="152" y="90"/>
                </a:cubicBezTo>
                <a:cubicBezTo>
                  <a:pt x="158" y="94"/>
                  <a:pt x="165" y="99"/>
                  <a:pt x="172" y="105"/>
                </a:cubicBezTo>
                <a:cubicBezTo>
                  <a:pt x="171" y="103"/>
                  <a:pt x="170" y="101"/>
                  <a:pt x="169" y="100"/>
                </a:cubicBezTo>
                <a:cubicBezTo>
                  <a:pt x="146" y="62"/>
                  <a:pt x="114" y="42"/>
                  <a:pt x="69" y="38"/>
                </a:cubicBezTo>
                <a:cubicBezTo>
                  <a:pt x="64" y="38"/>
                  <a:pt x="64" y="38"/>
                  <a:pt x="64" y="38"/>
                </a:cubicBezTo>
                <a:cubicBezTo>
                  <a:pt x="64" y="14"/>
                  <a:pt x="64" y="14"/>
                  <a:pt x="64" y="14"/>
                </a:cubicBezTo>
                <a:cubicBezTo>
                  <a:pt x="10" y="57"/>
                  <a:pt x="10" y="57"/>
                  <a:pt x="10" y="57"/>
                </a:cubicBezTo>
                <a:cubicBezTo>
                  <a:pt x="64" y="100"/>
                  <a:pt x="64" y="100"/>
                  <a:pt x="64" y="100"/>
                </a:cubicBezTo>
                <a:cubicBezTo>
                  <a:pt x="64" y="75"/>
                  <a:pt x="64" y="75"/>
                  <a:pt x="64" y="75"/>
                </a:cubicBezTo>
                <a:cubicBezTo>
                  <a:pt x="67" y="74"/>
                  <a:pt x="67" y="74"/>
                  <a:pt x="67" y="74"/>
                </a:cubicBezTo>
                <a:cubicBezTo>
                  <a:pt x="73" y="74"/>
                  <a:pt x="79" y="74"/>
                  <a:pt x="84" y="74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2" name="Freeform 208"/>
          <p:cNvSpPr>
            <a:spLocks noEditPoints="1"/>
          </p:cNvSpPr>
          <p:nvPr/>
        </p:nvSpPr>
        <p:spPr bwMode="auto">
          <a:xfrm>
            <a:off x="4513263" y="5980113"/>
            <a:ext cx="442913" cy="282575"/>
          </a:xfrm>
          <a:custGeom>
            <a:avLst/>
            <a:gdLst>
              <a:gd name="T0" fmla="*/ 158 w 187"/>
              <a:gd name="T1" fmla="*/ 119 h 119"/>
              <a:gd name="T2" fmla="*/ 39 w 187"/>
              <a:gd name="T3" fmla="*/ 119 h 119"/>
              <a:gd name="T4" fmla="*/ 0 w 187"/>
              <a:gd name="T5" fmla="*/ 76 h 119"/>
              <a:gd name="T6" fmla="*/ 42 w 187"/>
              <a:gd name="T7" fmla="*/ 33 h 119"/>
              <a:gd name="T8" fmla="*/ 70 w 187"/>
              <a:gd name="T9" fmla="*/ 10 h 119"/>
              <a:gd name="T10" fmla="*/ 87 w 187"/>
              <a:gd name="T11" fmla="*/ 16 h 119"/>
              <a:gd name="T12" fmla="*/ 121 w 187"/>
              <a:gd name="T13" fmla="*/ 0 h 119"/>
              <a:gd name="T14" fmla="*/ 166 w 187"/>
              <a:gd name="T15" fmla="*/ 45 h 119"/>
              <a:gd name="T16" fmla="*/ 163 w 187"/>
              <a:gd name="T17" fmla="*/ 61 h 119"/>
              <a:gd name="T18" fmla="*/ 187 w 187"/>
              <a:gd name="T19" fmla="*/ 90 h 119"/>
              <a:gd name="T20" fmla="*/ 158 w 187"/>
              <a:gd name="T21" fmla="*/ 119 h 119"/>
              <a:gd name="T22" fmla="*/ 43 w 187"/>
              <a:gd name="T23" fmla="*/ 113 h 119"/>
              <a:gd name="T24" fmla="*/ 158 w 187"/>
              <a:gd name="T25" fmla="*/ 113 h 119"/>
              <a:gd name="T26" fmla="*/ 181 w 187"/>
              <a:gd name="T27" fmla="*/ 90 h 119"/>
              <a:gd name="T28" fmla="*/ 159 w 187"/>
              <a:gd name="T29" fmla="*/ 67 h 119"/>
              <a:gd name="T30" fmla="*/ 154 w 187"/>
              <a:gd name="T31" fmla="*/ 67 h 119"/>
              <a:gd name="T32" fmla="*/ 156 w 187"/>
              <a:gd name="T33" fmla="*/ 62 h 119"/>
              <a:gd name="T34" fmla="*/ 160 w 187"/>
              <a:gd name="T35" fmla="*/ 45 h 119"/>
              <a:gd name="T36" fmla="*/ 121 w 187"/>
              <a:gd name="T37" fmla="*/ 6 h 119"/>
              <a:gd name="T38" fmla="*/ 90 w 187"/>
              <a:gd name="T39" fmla="*/ 22 h 119"/>
              <a:gd name="T40" fmla="*/ 88 w 187"/>
              <a:gd name="T41" fmla="*/ 25 h 119"/>
              <a:gd name="T42" fmla="*/ 85 w 187"/>
              <a:gd name="T43" fmla="*/ 22 h 119"/>
              <a:gd name="T44" fmla="*/ 70 w 187"/>
              <a:gd name="T45" fmla="*/ 16 h 119"/>
              <a:gd name="T46" fmla="*/ 48 w 187"/>
              <a:gd name="T47" fmla="*/ 36 h 119"/>
              <a:gd name="T48" fmla="*/ 48 w 187"/>
              <a:gd name="T49" fmla="*/ 39 h 119"/>
              <a:gd name="T50" fmla="*/ 43 w 187"/>
              <a:gd name="T51" fmla="*/ 39 h 119"/>
              <a:gd name="T52" fmla="*/ 6 w 187"/>
              <a:gd name="T53" fmla="*/ 76 h 119"/>
              <a:gd name="T54" fmla="*/ 42 w 187"/>
              <a:gd name="T55" fmla="*/ 113 h 119"/>
              <a:gd name="T56" fmla="*/ 43 w 187"/>
              <a:gd name="T57" fmla="*/ 113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87" h="119">
                <a:moveTo>
                  <a:pt x="158" y="119"/>
                </a:moveTo>
                <a:cubicBezTo>
                  <a:pt x="39" y="119"/>
                  <a:pt x="39" y="119"/>
                  <a:pt x="39" y="119"/>
                </a:cubicBezTo>
                <a:cubicBezTo>
                  <a:pt x="17" y="117"/>
                  <a:pt x="0" y="98"/>
                  <a:pt x="0" y="76"/>
                </a:cubicBezTo>
                <a:cubicBezTo>
                  <a:pt x="0" y="53"/>
                  <a:pt x="19" y="34"/>
                  <a:pt x="42" y="33"/>
                </a:cubicBezTo>
                <a:cubicBezTo>
                  <a:pt x="44" y="20"/>
                  <a:pt x="56" y="10"/>
                  <a:pt x="70" y="10"/>
                </a:cubicBezTo>
                <a:cubicBezTo>
                  <a:pt x="76" y="10"/>
                  <a:pt x="82" y="12"/>
                  <a:pt x="87" y="16"/>
                </a:cubicBezTo>
                <a:cubicBezTo>
                  <a:pt x="96" y="6"/>
                  <a:pt x="108" y="0"/>
                  <a:pt x="121" y="0"/>
                </a:cubicBezTo>
                <a:cubicBezTo>
                  <a:pt x="146" y="0"/>
                  <a:pt x="166" y="20"/>
                  <a:pt x="166" y="45"/>
                </a:cubicBezTo>
                <a:cubicBezTo>
                  <a:pt x="166" y="50"/>
                  <a:pt x="165" y="56"/>
                  <a:pt x="163" y="61"/>
                </a:cubicBezTo>
                <a:cubicBezTo>
                  <a:pt x="177" y="64"/>
                  <a:pt x="187" y="76"/>
                  <a:pt x="187" y="90"/>
                </a:cubicBezTo>
                <a:cubicBezTo>
                  <a:pt x="187" y="106"/>
                  <a:pt x="174" y="119"/>
                  <a:pt x="158" y="119"/>
                </a:cubicBezTo>
                <a:close/>
                <a:moveTo>
                  <a:pt x="43" y="113"/>
                </a:moveTo>
                <a:cubicBezTo>
                  <a:pt x="158" y="113"/>
                  <a:pt x="158" y="113"/>
                  <a:pt x="158" y="113"/>
                </a:cubicBezTo>
                <a:cubicBezTo>
                  <a:pt x="171" y="113"/>
                  <a:pt x="181" y="103"/>
                  <a:pt x="181" y="90"/>
                </a:cubicBezTo>
                <a:cubicBezTo>
                  <a:pt x="181" y="77"/>
                  <a:pt x="171" y="67"/>
                  <a:pt x="159" y="67"/>
                </a:cubicBezTo>
                <a:cubicBezTo>
                  <a:pt x="154" y="67"/>
                  <a:pt x="154" y="67"/>
                  <a:pt x="154" y="67"/>
                </a:cubicBezTo>
                <a:cubicBezTo>
                  <a:pt x="156" y="62"/>
                  <a:pt x="156" y="62"/>
                  <a:pt x="156" y="62"/>
                </a:cubicBezTo>
                <a:cubicBezTo>
                  <a:pt x="159" y="57"/>
                  <a:pt x="160" y="51"/>
                  <a:pt x="160" y="45"/>
                </a:cubicBezTo>
                <a:cubicBezTo>
                  <a:pt x="160" y="23"/>
                  <a:pt x="143" y="6"/>
                  <a:pt x="121" y="6"/>
                </a:cubicBezTo>
                <a:cubicBezTo>
                  <a:pt x="109" y="6"/>
                  <a:pt x="97" y="12"/>
                  <a:pt x="90" y="22"/>
                </a:cubicBezTo>
                <a:cubicBezTo>
                  <a:pt x="88" y="25"/>
                  <a:pt x="88" y="25"/>
                  <a:pt x="88" y="25"/>
                </a:cubicBezTo>
                <a:cubicBezTo>
                  <a:pt x="85" y="22"/>
                  <a:pt x="85" y="22"/>
                  <a:pt x="85" y="22"/>
                </a:cubicBezTo>
                <a:cubicBezTo>
                  <a:pt x="81" y="18"/>
                  <a:pt x="76" y="16"/>
                  <a:pt x="70" y="16"/>
                </a:cubicBezTo>
                <a:cubicBezTo>
                  <a:pt x="58" y="16"/>
                  <a:pt x="49" y="25"/>
                  <a:pt x="48" y="36"/>
                </a:cubicBezTo>
                <a:cubicBezTo>
                  <a:pt x="48" y="39"/>
                  <a:pt x="48" y="39"/>
                  <a:pt x="48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23" y="39"/>
                  <a:pt x="6" y="56"/>
                  <a:pt x="6" y="76"/>
                </a:cubicBezTo>
                <a:cubicBezTo>
                  <a:pt x="6" y="96"/>
                  <a:pt x="22" y="112"/>
                  <a:pt x="42" y="113"/>
                </a:cubicBezTo>
                <a:lnTo>
                  <a:pt x="43" y="11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53" name="组合 252"/>
          <p:cNvGrpSpPr/>
          <p:nvPr/>
        </p:nvGrpSpPr>
        <p:grpSpPr>
          <a:xfrm>
            <a:off x="5424488" y="5943601"/>
            <a:ext cx="439738" cy="400050"/>
            <a:chOff x="5424488" y="5943601"/>
            <a:chExt cx="439738" cy="400050"/>
          </a:xfrm>
          <a:solidFill>
            <a:schemeClr val="bg1">
              <a:lumMod val="50000"/>
            </a:schemeClr>
          </a:solidFill>
        </p:grpSpPr>
        <p:sp>
          <p:nvSpPr>
            <p:cNvPr id="254" name="Freeform 209"/>
            <p:cNvSpPr>
              <a:spLocks/>
            </p:cNvSpPr>
            <p:nvPr/>
          </p:nvSpPr>
          <p:spPr bwMode="auto">
            <a:xfrm>
              <a:off x="5424488" y="5943601"/>
              <a:ext cx="439738" cy="280988"/>
            </a:xfrm>
            <a:custGeom>
              <a:avLst/>
              <a:gdLst>
                <a:gd name="T0" fmla="*/ 157 w 186"/>
                <a:gd name="T1" fmla="*/ 119 h 119"/>
                <a:gd name="T2" fmla="*/ 102 w 186"/>
                <a:gd name="T3" fmla="*/ 119 h 119"/>
                <a:gd name="T4" fmla="*/ 102 w 186"/>
                <a:gd name="T5" fmla="*/ 113 h 119"/>
                <a:gd name="T6" fmla="*/ 157 w 186"/>
                <a:gd name="T7" fmla="*/ 113 h 119"/>
                <a:gd name="T8" fmla="*/ 180 w 186"/>
                <a:gd name="T9" fmla="*/ 90 h 119"/>
                <a:gd name="T10" fmla="*/ 158 w 186"/>
                <a:gd name="T11" fmla="*/ 67 h 119"/>
                <a:gd name="T12" fmla="*/ 153 w 186"/>
                <a:gd name="T13" fmla="*/ 66 h 119"/>
                <a:gd name="T14" fmla="*/ 155 w 186"/>
                <a:gd name="T15" fmla="*/ 62 h 119"/>
                <a:gd name="T16" fmla="*/ 159 w 186"/>
                <a:gd name="T17" fmla="*/ 45 h 119"/>
                <a:gd name="T18" fmla="*/ 121 w 186"/>
                <a:gd name="T19" fmla="*/ 6 h 119"/>
                <a:gd name="T20" fmla="*/ 89 w 186"/>
                <a:gd name="T21" fmla="*/ 22 h 119"/>
                <a:gd name="T22" fmla="*/ 87 w 186"/>
                <a:gd name="T23" fmla="*/ 25 h 119"/>
                <a:gd name="T24" fmla="*/ 85 w 186"/>
                <a:gd name="T25" fmla="*/ 22 h 119"/>
                <a:gd name="T26" fmla="*/ 69 w 186"/>
                <a:gd name="T27" fmla="*/ 16 h 119"/>
                <a:gd name="T28" fmla="*/ 47 w 186"/>
                <a:gd name="T29" fmla="*/ 36 h 119"/>
                <a:gd name="T30" fmla="*/ 47 w 186"/>
                <a:gd name="T31" fmla="*/ 39 h 119"/>
                <a:gd name="T32" fmla="*/ 43 w 186"/>
                <a:gd name="T33" fmla="*/ 39 h 119"/>
                <a:gd name="T34" fmla="*/ 6 w 186"/>
                <a:gd name="T35" fmla="*/ 76 h 119"/>
                <a:gd name="T36" fmla="*/ 41 w 186"/>
                <a:gd name="T37" fmla="*/ 113 h 119"/>
                <a:gd name="T38" fmla="*/ 42 w 186"/>
                <a:gd name="T39" fmla="*/ 113 h 119"/>
                <a:gd name="T40" fmla="*/ 83 w 186"/>
                <a:gd name="T41" fmla="*/ 113 h 119"/>
                <a:gd name="T42" fmla="*/ 83 w 186"/>
                <a:gd name="T43" fmla="*/ 119 h 119"/>
                <a:gd name="T44" fmla="*/ 38 w 186"/>
                <a:gd name="T45" fmla="*/ 119 h 119"/>
                <a:gd name="T46" fmla="*/ 0 w 186"/>
                <a:gd name="T47" fmla="*/ 76 h 119"/>
                <a:gd name="T48" fmla="*/ 42 w 186"/>
                <a:gd name="T49" fmla="*/ 33 h 119"/>
                <a:gd name="T50" fmla="*/ 69 w 186"/>
                <a:gd name="T51" fmla="*/ 10 h 119"/>
                <a:gd name="T52" fmla="*/ 86 w 186"/>
                <a:gd name="T53" fmla="*/ 16 h 119"/>
                <a:gd name="T54" fmla="*/ 121 w 186"/>
                <a:gd name="T55" fmla="*/ 0 h 119"/>
                <a:gd name="T56" fmla="*/ 165 w 186"/>
                <a:gd name="T57" fmla="*/ 45 h 119"/>
                <a:gd name="T58" fmla="*/ 162 w 186"/>
                <a:gd name="T59" fmla="*/ 61 h 119"/>
                <a:gd name="T60" fmla="*/ 186 w 186"/>
                <a:gd name="T61" fmla="*/ 90 h 119"/>
                <a:gd name="T62" fmla="*/ 157 w 186"/>
                <a:gd name="T63" fmla="*/ 119 h 1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9">
                  <a:moveTo>
                    <a:pt x="157" y="119"/>
                  </a:moveTo>
                  <a:cubicBezTo>
                    <a:pt x="102" y="119"/>
                    <a:pt x="102" y="119"/>
                    <a:pt x="102" y="119"/>
                  </a:cubicBezTo>
                  <a:cubicBezTo>
                    <a:pt x="102" y="113"/>
                    <a:pt x="102" y="113"/>
                    <a:pt x="102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90"/>
                  </a:cubicBezTo>
                  <a:cubicBezTo>
                    <a:pt x="180" y="77"/>
                    <a:pt x="170" y="67"/>
                    <a:pt x="158" y="67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7"/>
                    <a:pt x="159" y="51"/>
                    <a:pt x="159" y="45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6" y="12"/>
                    <a:pt x="89" y="22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6"/>
                    <a:pt x="69" y="16"/>
                  </a:cubicBezTo>
                  <a:cubicBezTo>
                    <a:pt x="58" y="16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6"/>
                    <a:pt x="6" y="76"/>
                  </a:cubicBezTo>
                  <a:cubicBezTo>
                    <a:pt x="6" y="96"/>
                    <a:pt x="22" y="112"/>
                    <a:pt x="41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9"/>
                    <a:pt x="83" y="119"/>
                    <a:pt x="83" y="119"/>
                  </a:cubicBezTo>
                  <a:cubicBezTo>
                    <a:pt x="38" y="119"/>
                    <a:pt x="38" y="119"/>
                    <a:pt x="38" y="119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3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5" y="10"/>
                    <a:pt x="81" y="12"/>
                    <a:pt x="86" y="16"/>
                  </a:cubicBezTo>
                  <a:cubicBezTo>
                    <a:pt x="95" y="6"/>
                    <a:pt x="107" y="0"/>
                    <a:pt x="121" y="0"/>
                  </a:cubicBezTo>
                  <a:cubicBezTo>
                    <a:pt x="145" y="0"/>
                    <a:pt x="165" y="20"/>
                    <a:pt x="165" y="45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4"/>
                    <a:pt x="186" y="75"/>
                    <a:pt x="186" y="90"/>
                  </a:cubicBezTo>
                  <a:cubicBezTo>
                    <a:pt x="186" y="106"/>
                    <a:pt x="173" y="119"/>
                    <a:pt x="157" y="1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5" name="Freeform 210"/>
            <p:cNvSpPr>
              <a:spLocks/>
            </p:cNvSpPr>
            <p:nvPr/>
          </p:nvSpPr>
          <p:spPr bwMode="auto">
            <a:xfrm>
              <a:off x="5570538" y="6059488"/>
              <a:ext cx="147638" cy="82550"/>
            </a:xfrm>
            <a:custGeom>
              <a:avLst/>
              <a:gdLst>
                <a:gd name="T0" fmla="*/ 6 w 93"/>
                <a:gd name="T1" fmla="*/ 52 h 52"/>
                <a:gd name="T2" fmla="*/ 0 w 93"/>
                <a:gd name="T3" fmla="*/ 46 h 52"/>
                <a:gd name="T4" fmla="*/ 46 w 93"/>
                <a:gd name="T5" fmla="*/ 0 h 52"/>
                <a:gd name="T6" fmla="*/ 93 w 93"/>
                <a:gd name="T7" fmla="*/ 46 h 52"/>
                <a:gd name="T8" fmla="*/ 87 w 93"/>
                <a:gd name="T9" fmla="*/ 52 h 52"/>
                <a:gd name="T10" fmla="*/ 46 w 93"/>
                <a:gd name="T11" fmla="*/ 12 h 52"/>
                <a:gd name="T12" fmla="*/ 6 w 93"/>
                <a:gd name="T13" fmla="*/ 52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3" h="52">
                  <a:moveTo>
                    <a:pt x="6" y="52"/>
                  </a:moveTo>
                  <a:lnTo>
                    <a:pt x="0" y="46"/>
                  </a:lnTo>
                  <a:lnTo>
                    <a:pt x="46" y="0"/>
                  </a:lnTo>
                  <a:lnTo>
                    <a:pt x="93" y="46"/>
                  </a:lnTo>
                  <a:lnTo>
                    <a:pt x="87" y="52"/>
                  </a:lnTo>
                  <a:lnTo>
                    <a:pt x="46" y="12"/>
                  </a:lnTo>
                  <a:lnTo>
                    <a:pt x="6" y="5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6" name="Rectangle 211"/>
            <p:cNvSpPr>
              <a:spLocks noChangeArrowheads="1"/>
            </p:cNvSpPr>
            <p:nvPr/>
          </p:nvSpPr>
          <p:spPr bwMode="auto">
            <a:xfrm>
              <a:off x="5637213" y="6073776"/>
              <a:ext cx="14288" cy="26987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57" name="Freeform 212"/>
          <p:cNvSpPr>
            <a:spLocks/>
          </p:cNvSpPr>
          <p:nvPr/>
        </p:nvSpPr>
        <p:spPr bwMode="auto">
          <a:xfrm>
            <a:off x="6329363" y="5943601"/>
            <a:ext cx="441325" cy="280988"/>
          </a:xfrm>
          <a:custGeom>
            <a:avLst/>
            <a:gdLst>
              <a:gd name="T0" fmla="*/ 157 w 186"/>
              <a:gd name="T1" fmla="*/ 119 h 119"/>
              <a:gd name="T2" fmla="*/ 102 w 186"/>
              <a:gd name="T3" fmla="*/ 119 h 119"/>
              <a:gd name="T4" fmla="*/ 102 w 186"/>
              <a:gd name="T5" fmla="*/ 113 h 119"/>
              <a:gd name="T6" fmla="*/ 157 w 186"/>
              <a:gd name="T7" fmla="*/ 113 h 119"/>
              <a:gd name="T8" fmla="*/ 180 w 186"/>
              <a:gd name="T9" fmla="*/ 90 h 119"/>
              <a:gd name="T10" fmla="*/ 158 w 186"/>
              <a:gd name="T11" fmla="*/ 67 h 119"/>
              <a:gd name="T12" fmla="*/ 153 w 186"/>
              <a:gd name="T13" fmla="*/ 66 h 119"/>
              <a:gd name="T14" fmla="*/ 155 w 186"/>
              <a:gd name="T15" fmla="*/ 62 h 119"/>
              <a:gd name="T16" fmla="*/ 159 w 186"/>
              <a:gd name="T17" fmla="*/ 45 h 119"/>
              <a:gd name="T18" fmla="*/ 121 w 186"/>
              <a:gd name="T19" fmla="*/ 6 h 119"/>
              <a:gd name="T20" fmla="*/ 89 w 186"/>
              <a:gd name="T21" fmla="*/ 22 h 119"/>
              <a:gd name="T22" fmla="*/ 87 w 186"/>
              <a:gd name="T23" fmla="*/ 25 h 119"/>
              <a:gd name="T24" fmla="*/ 85 w 186"/>
              <a:gd name="T25" fmla="*/ 22 h 119"/>
              <a:gd name="T26" fmla="*/ 69 w 186"/>
              <a:gd name="T27" fmla="*/ 16 h 119"/>
              <a:gd name="T28" fmla="*/ 47 w 186"/>
              <a:gd name="T29" fmla="*/ 36 h 119"/>
              <a:gd name="T30" fmla="*/ 47 w 186"/>
              <a:gd name="T31" fmla="*/ 39 h 119"/>
              <a:gd name="T32" fmla="*/ 43 w 186"/>
              <a:gd name="T33" fmla="*/ 39 h 119"/>
              <a:gd name="T34" fmla="*/ 6 w 186"/>
              <a:gd name="T35" fmla="*/ 76 h 119"/>
              <a:gd name="T36" fmla="*/ 41 w 186"/>
              <a:gd name="T37" fmla="*/ 113 h 119"/>
              <a:gd name="T38" fmla="*/ 42 w 186"/>
              <a:gd name="T39" fmla="*/ 113 h 119"/>
              <a:gd name="T40" fmla="*/ 83 w 186"/>
              <a:gd name="T41" fmla="*/ 113 h 119"/>
              <a:gd name="T42" fmla="*/ 83 w 186"/>
              <a:gd name="T43" fmla="*/ 119 h 119"/>
              <a:gd name="T44" fmla="*/ 38 w 186"/>
              <a:gd name="T45" fmla="*/ 119 h 119"/>
              <a:gd name="T46" fmla="*/ 0 w 186"/>
              <a:gd name="T47" fmla="*/ 76 h 119"/>
              <a:gd name="T48" fmla="*/ 42 w 186"/>
              <a:gd name="T49" fmla="*/ 33 h 119"/>
              <a:gd name="T50" fmla="*/ 69 w 186"/>
              <a:gd name="T51" fmla="*/ 10 h 119"/>
              <a:gd name="T52" fmla="*/ 86 w 186"/>
              <a:gd name="T53" fmla="*/ 16 h 119"/>
              <a:gd name="T54" fmla="*/ 121 w 186"/>
              <a:gd name="T55" fmla="*/ 0 h 119"/>
              <a:gd name="T56" fmla="*/ 165 w 186"/>
              <a:gd name="T57" fmla="*/ 45 h 119"/>
              <a:gd name="T58" fmla="*/ 162 w 186"/>
              <a:gd name="T59" fmla="*/ 61 h 119"/>
              <a:gd name="T60" fmla="*/ 186 w 186"/>
              <a:gd name="T61" fmla="*/ 90 h 119"/>
              <a:gd name="T62" fmla="*/ 157 w 186"/>
              <a:gd name="T63" fmla="*/ 119 h 1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6" h="119">
                <a:moveTo>
                  <a:pt x="157" y="119"/>
                </a:moveTo>
                <a:cubicBezTo>
                  <a:pt x="102" y="119"/>
                  <a:pt x="102" y="119"/>
                  <a:pt x="102" y="119"/>
                </a:cubicBezTo>
                <a:cubicBezTo>
                  <a:pt x="102" y="113"/>
                  <a:pt x="102" y="113"/>
                  <a:pt x="102" y="113"/>
                </a:cubicBezTo>
                <a:cubicBezTo>
                  <a:pt x="157" y="113"/>
                  <a:pt x="157" y="113"/>
                  <a:pt x="157" y="113"/>
                </a:cubicBezTo>
                <a:cubicBezTo>
                  <a:pt x="169" y="113"/>
                  <a:pt x="180" y="102"/>
                  <a:pt x="180" y="90"/>
                </a:cubicBezTo>
                <a:cubicBezTo>
                  <a:pt x="180" y="77"/>
                  <a:pt x="170" y="67"/>
                  <a:pt x="158" y="67"/>
                </a:cubicBezTo>
                <a:cubicBezTo>
                  <a:pt x="153" y="66"/>
                  <a:pt x="153" y="66"/>
                  <a:pt x="153" y="66"/>
                </a:cubicBezTo>
                <a:cubicBezTo>
                  <a:pt x="155" y="62"/>
                  <a:pt x="155" y="62"/>
                  <a:pt x="155" y="62"/>
                </a:cubicBezTo>
                <a:cubicBezTo>
                  <a:pt x="158" y="57"/>
                  <a:pt x="159" y="51"/>
                  <a:pt x="159" y="45"/>
                </a:cubicBezTo>
                <a:cubicBezTo>
                  <a:pt x="159" y="23"/>
                  <a:pt x="142" y="6"/>
                  <a:pt x="121" y="6"/>
                </a:cubicBezTo>
                <a:cubicBezTo>
                  <a:pt x="108" y="6"/>
                  <a:pt x="96" y="12"/>
                  <a:pt x="89" y="22"/>
                </a:cubicBezTo>
                <a:cubicBezTo>
                  <a:pt x="87" y="25"/>
                  <a:pt x="87" y="25"/>
                  <a:pt x="87" y="25"/>
                </a:cubicBezTo>
                <a:cubicBezTo>
                  <a:pt x="85" y="22"/>
                  <a:pt x="85" y="22"/>
                  <a:pt x="85" y="22"/>
                </a:cubicBezTo>
                <a:cubicBezTo>
                  <a:pt x="80" y="18"/>
                  <a:pt x="75" y="16"/>
                  <a:pt x="69" y="16"/>
                </a:cubicBezTo>
                <a:cubicBezTo>
                  <a:pt x="58" y="16"/>
                  <a:pt x="48" y="25"/>
                  <a:pt x="47" y="36"/>
                </a:cubicBezTo>
                <a:cubicBezTo>
                  <a:pt x="47" y="39"/>
                  <a:pt x="47" y="39"/>
                  <a:pt x="47" y="39"/>
                </a:cubicBezTo>
                <a:cubicBezTo>
                  <a:pt x="43" y="39"/>
                  <a:pt x="43" y="39"/>
                  <a:pt x="43" y="39"/>
                </a:cubicBezTo>
                <a:cubicBezTo>
                  <a:pt x="22" y="39"/>
                  <a:pt x="6" y="56"/>
                  <a:pt x="6" y="76"/>
                </a:cubicBezTo>
                <a:cubicBezTo>
                  <a:pt x="6" y="96"/>
                  <a:pt x="21" y="112"/>
                  <a:pt x="41" y="113"/>
                </a:cubicBezTo>
                <a:cubicBezTo>
                  <a:pt x="42" y="113"/>
                  <a:pt x="42" y="113"/>
                  <a:pt x="42" y="113"/>
                </a:cubicBezTo>
                <a:cubicBezTo>
                  <a:pt x="83" y="113"/>
                  <a:pt x="83" y="113"/>
                  <a:pt x="83" y="113"/>
                </a:cubicBezTo>
                <a:cubicBezTo>
                  <a:pt x="83" y="119"/>
                  <a:pt x="83" y="119"/>
                  <a:pt x="83" y="119"/>
                </a:cubicBezTo>
                <a:cubicBezTo>
                  <a:pt x="38" y="119"/>
                  <a:pt x="38" y="119"/>
                  <a:pt x="38" y="119"/>
                </a:cubicBezTo>
                <a:cubicBezTo>
                  <a:pt x="17" y="116"/>
                  <a:pt x="0" y="98"/>
                  <a:pt x="0" y="76"/>
                </a:cubicBezTo>
                <a:cubicBezTo>
                  <a:pt x="0" y="53"/>
                  <a:pt x="19" y="34"/>
                  <a:pt x="42" y="33"/>
                </a:cubicBezTo>
                <a:cubicBezTo>
                  <a:pt x="44" y="20"/>
                  <a:pt x="55" y="10"/>
                  <a:pt x="69" y="10"/>
                </a:cubicBezTo>
                <a:cubicBezTo>
                  <a:pt x="75" y="10"/>
                  <a:pt x="81" y="12"/>
                  <a:pt x="86" y="16"/>
                </a:cubicBezTo>
                <a:cubicBezTo>
                  <a:pt x="95" y="6"/>
                  <a:pt x="107" y="0"/>
                  <a:pt x="121" y="0"/>
                </a:cubicBezTo>
                <a:cubicBezTo>
                  <a:pt x="145" y="0"/>
                  <a:pt x="165" y="20"/>
                  <a:pt x="165" y="45"/>
                </a:cubicBezTo>
                <a:cubicBezTo>
                  <a:pt x="165" y="50"/>
                  <a:pt x="164" y="56"/>
                  <a:pt x="162" y="61"/>
                </a:cubicBezTo>
                <a:cubicBezTo>
                  <a:pt x="176" y="64"/>
                  <a:pt x="186" y="75"/>
                  <a:pt x="186" y="90"/>
                </a:cubicBezTo>
                <a:cubicBezTo>
                  <a:pt x="186" y="106"/>
                  <a:pt x="173" y="119"/>
                  <a:pt x="157" y="119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8" name="Freeform 213"/>
          <p:cNvSpPr>
            <a:spLocks/>
          </p:cNvSpPr>
          <p:nvPr/>
        </p:nvSpPr>
        <p:spPr bwMode="auto">
          <a:xfrm>
            <a:off x="6477000" y="6289676"/>
            <a:ext cx="146050" cy="82550"/>
          </a:xfrm>
          <a:custGeom>
            <a:avLst/>
            <a:gdLst>
              <a:gd name="T0" fmla="*/ 46 w 92"/>
              <a:gd name="T1" fmla="*/ 52 h 52"/>
              <a:gd name="T2" fmla="*/ 0 w 92"/>
              <a:gd name="T3" fmla="*/ 6 h 52"/>
              <a:gd name="T4" fmla="*/ 6 w 92"/>
              <a:gd name="T5" fmla="*/ 0 h 52"/>
              <a:gd name="T6" fmla="*/ 46 w 92"/>
              <a:gd name="T7" fmla="*/ 39 h 52"/>
              <a:gd name="T8" fmla="*/ 86 w 92"/>
              <a:gd name="T9" fmla="*/ 0 h 52"/>
              <a:gd name="T10" fmla="*/ 92 w 92"/>
              <a:gd name="T11" fmla="*/ 6 h 52"/>
              <a:gd name="T12" fmla="*/ 46 w 92"/>
              <a:gd name="T13" fmla="*/ 52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2" h="52">
                <a:moveTo>
                  <a:pt x="46" y="52"/>
                </a:moveTo>
                <a:lnTo>
                  <a:pt x="0" y="6"/>
                </a:lnTo>
                <a:lnTo>
                  <a:pt x="6" y="0"/>
                </a:lnTo>
                <a:lnTo>
                  <a:pt x="46" y="39"/>
                </a:lnTo>
                <a:lnTo>
                  <a:pt x="86" y="0"/>
                </a:lnTo>
                <a:lnTo>
                  <a:pt x="92" y="6"/>
                </a:lnTo>
                <a:lnTo>
                  <a:pt x="46" y="52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59" name="Rectangle 214"/>
          <p:cNvSpPr>
            <a:spLocks noChangeArrowheads="1"/>
          </p:cNvSpPr>
          <p:nvPr/>
        </p:nvSpPr>
        <p:spPr bwMode="auto">
          <a:xfrm>
            <a:off x="6543675" y="6084888"/>
            <a:ext cx="14288" cy="273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0" name="Freeform 215"/>
          <p:cNvSpPr>
            <a:spLocks/>
          </p:cNvSpPr>
          <p:nvPr/>
        </p:nvSpPr>
        <p:spPr bwMode="auto">
          <a:xfrm>
            <a:off x="1928813" y="6154738"/>
            <a:ext cx="147638" cy="84138"/>
          </a:xfrm>
          <a:custGeom>
            <a:avLst/>
            <a:gdLst>
              <a:gd name="T0" fmla="*/ 46 w 93"/>
              <a:gd name="T1" fmla="*/ 53 h 53"/>
              <a:gd name="T2" fmla="*/ 0 w 93"/>
              <a:gd name="T3" fmla="*/ 6 h 53"/>
              <a:gd name="T4" fmla="*/ 6 w 93"/>
              <a:gd name="T5" fmla="*/ 0 h 53"/>
              <a:gd name="T6" fmla="*/ 46 w 93"/>
              <a:gd name="T7" fmla="*/ 40 h 53"/>
              <a:gd name="T8" fmla="*/ 87 w 93"/>
              <a:gd name="T9" fmla="*/ 0 h 53"/>
              <a:gd name="T10" fmla="*/ 93 w 93"/>
              <a:gd name="T11" fmla="*/ 6 h 53"/>
              <a:gd name="T12" fmla="*/ 46 w 93"/>
              <a:gd name="T13" fmla="*/ 53 h 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3" h="53">
                <a:moveTo>
                  <a:pt x="46" y="53"/>
                </a:moveTo>
                <a:lnTo>
                  <a:pt x="0" y="6"/>
                </a:lnTo>
                <a:lnTo>
                  <a:pt x="6" y="0"/>
                </a:lnTo>
                <a:lnTo>
                  <a:pt x="46" y="40"/>
                </a:lnTo>
                <a:lnTo>
                  <a:pt x="87" y="0"/>
                </a:lnTo>
                <a:lnTo>
                  <a:pt x="93" y="6"/>
                </a:lnTo>
                <a:lnTo>
                  <a:pt x="46" y="5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1" name="Rectangle 216"/>
          <p:cNvSpPr>
            <a:spLocks noChangeArrowheads="1"/>
          </p:cNvSpPr>
          <p:nvPr/>
        </p:nvSpPr>
        <p:spPr bwMode="auto">
          <a:xfrm>
            <a:off x="1995488" y="5949951"/>
            <a:ext cx="14288" cy="27305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62" name="Freeform 217"/>
          <p:cNvSpPr>
            <a:spLocks/>
          </p:cNvSpPr>
          <p:nvPr/>
        </p:nvSpPr>
        <p:spPr bwMode="auto">
          <a:xfrm>
            <a:off x="1841500" y="6059488"/>
            <a:ext cx="322263" cy="322263"/>
          </a:xfrm>
          <a:custGeom>
            <a:avLst/>
            <a:gdLst>
              <a:gd name="T0" fmla="*/ 203 w 203"/>
              <a:gd name="T1" fmla="*/ 203 h 203"/>
              <a:gd name="T2" fmla="*/ 0 w 203"/>
              <a:gd name="T3" fmla="*/ 203 h 203"/>
              <a:gd name="T4" fmla="*/ 0 w 203"/>
              <a:gd name="T5" fmla="*/ 0 h 203"/>
              <a:gd name="T6" fmla="*/ 76 w 203"/>
              <a:gd name="T7" fmla="*/ 0 h 203"/>
              <a:gd name="T8" fmla="*/ 76 w 203"/>
              <a:gd name="T9" fmla="*/ 9 h 203"/>
              <a:gd name="T10" fmla="*/ 10 w 203"/>
              <a:gd name="T11" fmla="*/ 9 h 203"/>
              <a:gd name="T12" fmla="*/ 10 w 203"/>
              <a:gd name="T13" fmla="*/ 193 h 203"/>
              <a:gd name="T14" fmla="*/ 194 w 203"/>
              <a:gd name="T15" fmla="*/ 193 h 203"/>
              <a:gd name="T16" fmla="*/ 194 w 203"/>
              <a:gd name="T17" fmla="*/ 9 h 203"/>
              <a:gd name="T18" fmla="*/ 130 w 203"/>
              <a:gd name="T19" fmla="*/ 9 h 203"/>
              <a:gd name="T20" fmla="*/ 130 w 203"/>
              <a:gd name="T21" fmla="*/ 0 h 203"/>
              <a:gd name="T22" fmla="*/ 203 w 203"/>
              <a:gd name="T23" fmla="*/ 0 h 203"/>
              <a:gd name="T24" fmla="*/ 203 w 203"/>
              <a:gd name="T25" fmla="*/ 203 h 2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03" h="203">
                <a:moveTo>
                  <a:pt x="203" y="203"/>
                </a:moveTo>
                <a:lnTo>
                  <a:pt x="0" y="203"/>
                </a:lnTo>
                <a:lnTo>
                  <a:pt x="0" y="0"/>
                </a:lnTo>
                <a:lnTo>
                  <a:pt x="76" y="0"/>
                </a:lnTo>
                <a:lnTo>
                  <a:pt x="76" y="9"/>
                </a:lnTo>
                <a:lnTo>
                  <a:pt x="10" y="9"/>
                </a:lnTo>
                <a:lnTo>
                  <a:pt x="10" y="193"/>
                </a:lnTo>
                <a:lnTo>
                  <a:pt x="194" y="193"/>
                </a:lnTo>
                <a:lnTo>
                  <a:pt x="194" y="9"/>
                </a:lnTo>
                <a:lnTo>
                  <a:pt x="130" y="9"/>
                </a:lnTo>
                <a:lnTo>
                  <a:pt x="130" y="0"/>
                </a:lnTo>
                <a:lnTo>
                  <a:pt x="203" y="0"/>
                </a:lnTo>
                <a:lnTo>
                  <a:pt x="203" y="203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63" name="组合 262"/>
          <p:cNvGrpSpPr/>
          <p:nvPr/>
        </p:nvGrpSpPr>
        <p:grpSpPr>
          <a:xfrm>
            <a:off x="2741613" y="5934076"/>
            <a:ext cx="330200" cy="452438"/>
            <a:chOff x="2741613" y="5934076"/>
            <a:chExt cx="330200" cy="452438"/>
          </a:xfrm>
          <a:solidFill>
            <a:schemeClr val="bg1">
              <a:lumMod val="50000"/>
            </a:schemeClr>
          </a:solidFill>
        </p:grpSpPr>
        <p:sp>
          <p:nvSpPr>
            <p:cNvPr id="264" name="Freeform 218"/>
            <p:cNvSpPr>
              <a:spLocks/>
            </p:cNvSpPr>
            <p:nvPr/>
          </p:nvSpPr>
          <p:spPr bwMode="auto">
            <a:xfrm>
              <a:off x="2830513" y="5934076"/>
              <a:ext cx="153988" cy="87313"/>
            </a:xfrm>
            <a:custGeom>
              <a:avLst/>
              <a:gdLst>
                <a:gd name="T0" fmla="*/ 7 w 97"/>
                <a:gd name="T1" fmla="*/ 55 h 55"/>
                <a:gd name="T2" fmla="*/ 0 w 97"/>
                <a:gd name="T3" fmla="*/ 49 h 55"/>
                <a:gd name="T4" fmla="*/ 47 w 97"/>
                <a:gd name="T5" fmla="*/ 0 h 55"/>
                <a:gd name="T6" fmla="*/ 97 w 97"/>
                <a:gd name="T7" fmla="*/ 49 h 55"/>
                <a:gd name="T8" fmla="*/ 89 w 97"/>
                <a:gd name="T9" fmla="*/ 55 h 55"/>
                <a:gd name="T10" fmla="*/ 47 w 97"/>
                <a:gd name="T11" fmla="*/ 15 h 55"/>
                <a:gd name="T12" fmla="*/ 7 w 97"/>
                <a:gd name="T13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7" h="55">
                  <a:moveTo>
                    <a:pt x="7" y="55"/>
                  </a:moveTo>
                  <a:lnTo>
                    <a:pt x="0" y="49"/>
                  </a:lnTo>
                  <a:lnTo>
                    <a:pt x="47" y="0"/>
                  </a:lnTo>
                  <a:lnTo>
                    <a:pt x="97" y="49"/>
                  </a:lnTo>
                  <a:lnTo>
                    <a:pt x="89" y="55"/>
                  </a:lnTo>
                  <a:lnTo>
                    <a:pt x="47" y="15"/>
                  </a:lnTo>
                  <a:lnTo>
                    <a:pt x="7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5" name="Rectangle 219"/>
            <p:cNvSpPr>
              <a:spLocks noChangeArrowheads="1"/>
            </p:cNvSpPr>
            <p:nvPr/>
          </p:nvSpPr>
          <p:spPr bwMode="auto">
            <a:xfrm>
              <a:off x="2898775" y="5949951"/>
              <a:ext cx="15875" cy="2794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6" name="Freeform 220"/>
            <p:cNvSpPr>
              <a:spLocks/>
            </p:cNvSpPr>
            <p:nvPr/>
          </p:nvSpPr>
          <p:spPr bwMode="auto">
            <a:xfrm>
              <a:off x="2741613" y="6054726"/>
              <a:ext cx="330200" cy="331788"/>
            </a:xfrm>
            <a:custGeom>
              <a:avLst/>
              <a:gdLst>
                <a:gd name="T0" fmla="*/ 208 w 208"/>
                <a:gd name="T1" fmla="*/ 209 h 209"/>
                <a:gd name="T2" fmla="*/ 0 w 208"/>
                <a:gd name="T3" fmla="*/ 209 h 209"/>
                <a:gd name="T4" fmla="*/ 0 w 208"/>
                <a:gd name="T5" fmla="*/ 0 h 209"/>
                <a:gd name="T6" fmla="*/ 78 w 208"/>
                <a:gd name="T7" fmla="*/ 0 h 209"/>
                <a:gd name="T8" fmla="*/ 78 w 208"/>
                <a:gd name="T9" fmla="*/ 10 h 209"/>
                <a:gd name="T10" fmla="*/ 9 w 208"/>
                <a:gd name="T11" fmla="*/ 10 h 209"/>
                <a:gd name="T12" fmla="*/ 9 w 208"/>
                <a:gd name="T13" fmla="*/ 200 h 209"/>
                <a:gd name="T14" fmla="*/ 199 w 208"/>
                <a:gd name="T15" fmla="*/ 200 h 209"/>
                <a:gd name="T16" fmla="*/ 199 w 208"/>
                <a:gd name="T17" fmla="*/ 10 h 209"/>
                <a:gd name="T18" fmla="*/ 133 w 208"/>
                <a:gd name="T19" fmla="*/ 10 h 209"/>
                <a:gd name="T20" fmla="*/ 133 w 208"/>
                <a:gd name="T21" fmla="*/ 0 h 209"/>
                <a:gd name="T22" fmla="*/ 208 w 208"/>
                <a:gd name="T23" fmla="*/ 0 h 209"/>
                <a:gd name="T24" fmla="*/ 208 w 208"/>
                <a:gd name="T25" fmla="*/ 209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8" h="209">
                  <a:moveTo>
                    <a:pt x="208" y="209"/>
                  </a:moveTo>
                  <a:lnTo>
                    <a:pt x="0" y="209"/>
                  </a:lnTo>
                  <a:lnTo>
                    <a:pt x="0" y="0"/>
                  </a:lnTo>
                  <a:lnTo>
                    <a:pt x="78" y="0"/>
                  </a:lnTo>
                  <a:lnTo>
                    <a:pt x="78" y="10"/>
                  </a:lnTo>
                  <a:lnTo>
                    <a:pt x="9" y="10"/>
                  </a:lnTo>
                  <a:lnTo>
                    <a:pt x="9" y="200"/>
                  </a:lnTo>
                  <a:lnTo>
                    <a:pt x="199" y="200"/>
                  </a:lnTo>
                  <a:lnTo>
                    <a:pt x="199" y="10"/>
                  </a:lnTo>
                  <a:lnTo>
                    <a:pt x="133" y="10"/>
                  </a:lnTo>
                  <a:lnTo>
                    <a:pt x="133" y="0"/>
                  </a:lnTo>
                  <a:lnTo>
                    <a:pt x="208" y="0"/>
                  </a:lnTo>
                  <a:lnTo>
                    <a:pt x="208" y="20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67" name="Freeform 221"/>
          <p:cNvSpPr>
            <a:spLocks noEditPoints="1"/>
          </p:cNvSpPr>
          <p:nvPr/>
        </p:nvSpPr>
        <p:spPr bwMode="auto">
          <a:xfrm>
            <a:off x="3678238" y="5929313"/>
            <a:ext cx="300038" cy="457200"/>
          </a:xfrm>
          <a:custGeom>
            <a:avLst/>
            <a:gdLst>
              <a:gd name="T0" fmla="*/ 19 w 126"/>
              <a:gd name="T1" fmla="*/ 193 h 193"/>
              <a:gd name="T2" fmla="*/ 14 w 126"/>
              <a:gd name="T3" fmla="*/ 192 h 193"/>
              <a:gd name="T4" fmla="*/ 10 w 126"/>
              <a:gd name="T5" fmla="*/ 180 h 193"/>
              <a:gd name="T6" fmla="*/ 32 w 126"/>
              <a:gd name="T7" fmla="*/ 115 h 193"/>
              <a:gd name="T8" fmla="*/ 10 w 126"/>
              <a:gd name="T9" fmla="*/ 115 h 193"/>
              <a:gd name="T10" fmla="*/ 2 w 126"/>
              <a:gd name="T11" fmla="*/ 111 h 193"/>
              <a:gd name="T12" fmla="*/ 1 w 126"/>
              <a:gd name="T13" fmla="*/ 102 h 193"/>
              <a:gd name="T14" fmla="*/ 37 w 126"/>
              <a:gd name="T15" fmla="*/ 7 h 193"/>
              <a:gd name="T16" fmla="*/ 46 w 126"/>
              <a:gd name="T17" fmla="*/ 0 h 193"/>
              <a:gd name="T18" fmla="*/ 116 w 126"/>
              <a:gd name="T19" fmla="*/ 0 h 193"/>
              <a:gd name="T20" fmla="*/ 126 w 126"/>
              <a:gd name="T21" fmla="*/ 10 h 193"/>
              <a:gd name="T22" fmla="*/ 124 w 126"/>
              <a:gd name="T23" fmla="*/ 15 h 193"/>
              <a:gd name="T24" fmla="*/ 88 w 126"/>
              <a:gd name="T25" fmla="*/ 68 h 193"/>
              <a:gd name="T26" fmla="*/ 106 w 126"/>
              <a:gd name="T27" fmla="*/ 68 h 193"/>
              <a:gd name="T28" fmla="*/ 114 w 126"/>
              <a:gd name="T29" fmla="*/ 74 h 193"/>
              <a:gd name="T30" fmla="*/ 113 w 126"/>
              <a:gd name="T31" fmla="*/ 84 h 193"/>
              <a:gd name="T32" fmla="*/ 26 w 126"/>
              <a:gd name="T33" fmla="*/ 190 h 193"/>
              <a:gd name="T34" fmla="*/ 19 w 126"/>
              <a:gd name="T35" fmla="*/ 193 h 193"/>
              <a:gd name="T36" fmla="*/ 46 w 126"/>
              <a:gd name="T37" fmla="*/ 8 h 193"/>
              <a:gd name="T38" fmla="*/ 44 w 126"/>
              <a:gd name="T39" fmla="*/ 9 h 193"/>
              <a:gd name="T40" fmla="*/ 9 w 126"/>
              <a:gd name="T41" fmla="*/ 105 h 193"/>
              <a:gd name="T42" fmla="*/ 9 w 126"/>
              <a:gd name="T43" fmla="*/ 106 h 193"/>
              <a:gd name="T44" fmla="*/ 10 w 126"/>
              <a:gd name="T45" fmla="*/ 107 h 193"/>
              <a:gd name="T46" fmla="*/ 43 w 126"/>
              <a:gd name="T47" fmla="*/ 107 h 193"/>
              <a:gd name="T48" fmla="*/ 17 w 126"/>
              <a:gd name="T49" fmla="*/ 183 h 193"/>
              <a:gd name="T50" fmla="*/ 18 w 126"/>
              <a:gd name="T51" fmla="*/ 185 h 193"/>
              <a:gd name="T52" fmla="*/ 20 w 126"/>
              <a:gd name="T53" fmla="*/ 185 h 193"/>
              <a:gd name="T54" fmla="*/ 107 w 126"/>
              <a:gd name="T55" fmla="*/ 79 h 193"/>
              <a:gd name="T56" fmla="*/ 107 w 126"/>
              <a:gd name="T57" fmla="*/ 77 h 193"/>
              <a:gd name="T58" fmla="*/ 106 w 126"/>
              <a:gd name="T59" fmla="*/ 76 h 193"/>
              <a:gd name="T60" fmla="*/ 73 w 126"/>
              <a:gd name="T61" fmla="*/ 76 h 193"/>
              <a:gd name="T62" fmla="*/ 117 w 126"/>
              <a:gd name="T63" fmla="*/ 11 h 193"/>
              <a:gd name="T64" fmla="*/ 118 w 126"/>
              <a:gd name="T65" fmla="*/ 10 h 193"/>
              <a:gd name="T66" fmla="*/ 116 w 126"/>
              <a:gd name="T67" fmla="*/ 8 h 193"/>
              <a:gd name="T68" fmla="*/ 46 w 126"/>
              <a:gd name="T69" fmla="*/ 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26" h="193">
                <a:moveTo>
                  <a:pt x="19" y="193"/>
                </a:moveTo>
                <a:cubicBezTo>
                  <a:pt x="17" y="193"/>
                  <a:pt x="16" y="193"/>
                  <a:pt x="14" y="192"/>
                </a:cubicBezTo>
                <a:cubicBezTo>
                  <a:pt x="10" y="190"/>
                  <a:pt x="8" y="185"/>
                  <a:pt x="10" y="180"/>
                </a:cubicBezTo>
                <a:cubicBezTo>
                  <a:pt x="32" y="115"/>
                  <a:pt x="32" y="115"/>
                  <a:pt x="32" y="115"/>
                </a:cubicBezTo>
                <a:cubicBezTo>
                  <a:pt x="10" y="115"/>
                  <a:pt x="10" y="115"/>
                  <a:pt x="10" y="115"/>
                </a:cubicBezTo>
                <a:cubicBezTo>
                  <a:pt x="7" y="115"/>
                  <a:pt x="4" y="113"/>
                  <a:pt x="2" y="111"/>
                </a:cubicBezTo>
                <a:cubicBezTo>
                  <a:pt x="0" y="108"/>
                  <a:pt x="0" y="105"/>
                  <a:pt x="1" y="102"/>
                </a:cubicBezTo>
                <a:cubicBezTo>
                  <a:pt x="37" y="7"/>
                  <a:pt x="37" y="7"/>
                  <a:pt x="37" y="7"/>
                </a:cubicBezTo>
                <a:cubicBezTo>
                  <a:pt x="38" y="3"/>
                  <a:pt x="42" y="0"/>
                  <a:pt x="46" y="0"/>
                </a:cubicBezTo>
                <a:cubicBezTo>
                  <a:pt x="116" y="0"/>
                  <a:pt x="116" y="0"/>
                  <a:pt x="116" y="0"/>
                </a:cubicBezTo>
                <a:cubicBezTo>
                  <a:pt x="122" y="0"/>
                  <a:pt x="126" y="5"/>
                  <a:pt x="126" y="10"/>
                </a:cubicBezTo>
                <a:cubicBezTo>
                  <a:pt x="126" y="12"/>
                  <a:pt x="125" y="14"/>
                  <a:pt x="124" y="15"/>
                </a:cubicBezTo>
                <a:cubicBezTo>
                  <a:pt x="88" y="68"/>
                  <a:pt x="88" y="68"/>
                  <a:pt x="88" y="68"/>
                </a:cubicBezTo>
                <a:cubicBezTo>
                  <a:pt x="106" y="68"/>
                  <a:pt x="106" y="68"/>
                  <a:pt x="106" y="68"/>
                </a:cubicBezTo>
                <a:cubicBezTo>
                  <a:pt x="109" y="68"/>
                  <a:pt x="113" y="70"/>
                  <a:pt x="114" y="74"/>
                </a:cubicBezTo>
                <a:cubicBezTo>
                  <a:pt x="116" y="77"/>
                  <a:pt x="115" y="81"/>
                  <a:pt x="113" y="84"/>
                </a:cubicBezTo>
                <a:cubicBezTo>
                  <a:pt x="26" y="190"/>
                  <a:pt x="26" y="190"/>
                  <a:pt x="26" y="190"/>
                </a:cubicBezTo>
                <a:cubicBezTo>
                  <a:pt x="25" y="192"/>
                  <a:pt x="22" y="193"/>
                  <a:pt x="19" y="193"/>
                </a:cubicBezTo>
                <a:close/>
                <a:moveTo>
                  <a:pt x="46" y="8"/>
                </a:moveTo>
                <a:cubicBezTo>
                  <a:pt x="45" y="8"/>
                  <a:pt x="44" y="9"/>
                  <a:pt x="44" y="9"/>
                </a:cubicBezTo>
                <a:cubicBezTo>
                  <a:pt x="9" y="105"/>
                  <a:pt x="9" y="105"/>
                  <a:pt x="9" y="105"/>
                </a:cubicBezTo>
                <a:cubicBezTo>
                  <a:pt x="8" y="105"/>
                  <a:pt x="9" y="106"/>
                  <a:pt x="9" y="106"/>
                </a:cubicBezTo>
                <a:cubicBezTo>
                  <a:pt x="9" y="107"/>
                  <a:pt x="10" y="107"/>
                  <a:pt x="10" y="107"/>
                </a:cubicBezTo>
                <a:cubicBezTo>
                  <a:pt x="43" y="107"/>
                  <a:pt x="43" y="107"/>
                  <a:pt x="43" y="107"/>
                </a:cubicBezTo>
                <a:cubicBezTo>
                  <a:pt x="17" y="183"/>
                  <a:pt x="17" y="183"/>
                  <a:pt x="17" y="183"/>
                </a:cubicBezTo>
                <a:cubicBezTo>
                  <a:pt x="17" y="184"/>
                  <a:pt x="18" y="185"/>
                  <a:pt x="18" y="185"/>
                </a:cubicBezTo>
                <a:cubicBezTo>
                  <a:pt x="19" y="186"/>
                  <a:pt x="20" y="185"/>
                  <a:pt x="20" y="185"/>
                </a:cubicBezTo>
                <a:cubicBezTo>
                  <a:pt x="107" y="79"/>
                  <a:pt x="107" y="79"/>
                  <a:pt x="107" y="79"/>
                </a:cubicBezTo>
                <a:cubicBezTo>
                  <a:pt x="107" y="78"/>
                  <a:pt x="107" y="77"/>
                  <a:pt x="107" y="77"/>
                </a:cubicBezTo>
                <a:cubicBezTo>
                  <a:pt x="107" y="76"/>
                  <a:pt x="106" y="76"/>
                  <a:pt x="106" y="76"/>
                </a:cubicBezTo>
                <a:cubicBezTo>
                  <a:pt x="73" y="76"/>
                  <a:pt x="73" y="76"/>
                  <a:pt x="73" y="76"/>
                </a:cubicBezTo>
                <a:cubicBezTo>
                  <a:pt x="117" y="11"/>
                  <a:pt x="117" y="11"/>
                  <a:pt x="117" y="11"/>
                </a:cubicBezTo>
                <a:cubicBezTo>
                  <a:pt x="118" y="11"/>
                  <a:pt x="118" y="10"/>
                  <a:pt x="118" y="10"/>
                </a:cubicBezTo>
                <a:cubicBezTo>
                  <a:pt x="118" y="9"/>
                  <a:pt x="117" y="8"/>
                  <a:pt x="116" y="8"/>
                </a:cubicBezTo>
                <a:lnTo>
                  <a:pt x="46" y="8"/>
                </a:ln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7273925" y="5930901"/>
            <a:ext cx="390526" cy="446088"/>
            <a:chOff x="7273925" y="5930901"/>
            <a:chExt cx="390526" cy="446088"/>
          </a:xfrm>
          <a:solidFill>
            <a:schemeClr val="bg1">
              <a:lumMod val="50000"/>
            </a:schemeClr>
          </a:solidFill>
        </p:grpSpPr>
        <p:sp>
          <p:nvSpPr>
            <p:cNvPr id="269" name="Freeform 222"/>
            <p:cNvSpPr>
              <a:spLocks noEditPoints="1"/>
            </p:cNvSpPr>
            <p:nvPr/>
          </p:nvSpPr>
          <p:spPr bwMode="auto">
            <a:xfrm>
              <a:off x="7273925" y="6064251"/>
              <a:ext cx="125413" cy="312738"/>
            </a:xfrm>
            <a:custGeom>
              <a:avLst/>
              <a:gdLst>
                <a:gd name="T0" fmla="*/ 38 w 53"/>
                <a:gd name="T1" fmla="*/ 132 h 132"/>
                <a:gd name="T2" fmla="*/ 15 w 53"/>
                <a:gd name="T3" fmla="*/ 132 h 132"/>
                <a:gd name="T4" fmla="*/ 0 w 53"/>
                <a:gd name="T5" fmla="*/ 116 h 132"/>
                <a:gd name="T6" fmla="*/ 0 w 53"/>
                <a:gd name="T7" fmla="*/ 16 h 132"/>
                <a:gd name="T8" fmla="*/ 15 w 53"/>
                <a:gd name="T9" fmla="*/ 0 h 132"/>
                <a:gd name="T10" fmla="*/ 38 w 53"/>
                <a:gd name="T11" fmla="*/ 0 h 132"/>
                <a:gd name="T12" fmla="*/ 53 w 53"/>
                <a:gd name="T13" fmla="*/ 16 h 132"/>
                <a:gd name="T14" fmla="*/ 53 w 53"/>
                <a:gd name="T15" fmla="*/ 116 h 132"/>
                <a:gd name="T16" fmla="*/ 38 w 53"/>
                <a:gd name="T17" fmla="*/ 132 h 132"/>
                <a:gd name="T18" fmla="*/ 15 w 53"/>
                <a:gd name="T19" fmla="*/ 8 h 132"/>
                <a:gd name="T20" fmla="*/ 8 w 53"/>
                <a:gd name="T21" fmla="*/ 16 h 132"/>
                <a:gd name="T22" fmla="*/ 8 w 53"/>
                <a:gd name="T23" fmla="*/ 116 h 132"/>
                <a:gd name="T24" fmla="*/ 15 w 53"/>
                <a:gd name="T25" fmla="*/ 124 h 132"/>
                <a:gd name="T26" fmla="*/ 38 w 53"/>
                <a:gd name="T27" fmla="*/ 124 h 132"/>
                <a:gd name="T28" fmla="*/ 45 w 53"/>
                <a:gd name="T29" fmla="*/ 116 h 132"/>
                <a:gd name="T30" fmla="*/ 45 w 53"/>
                <a:gd name="T31" fmla="*/ 16 h 132"/>
                <a:gd name="T32" fmla="*/ 38 w 53"/>
                <a:gd name="T33" fmla="*/ 8 h 132"/>
                <a:gd name="T34" fmla="*/ 15 w 53"/>
                <a:gd name="T35" fmla="*/ 8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32">
                  <a:moveTo>
                    <a:pt x="38" y="132"/>
                  </a:moveTo>
                  <a:cubicBezTo>
                    <a:pt x="15" y="132"/>
                    <a:pt x="15" y="132"/>
                    <a:pt x="15" y="132"/>
                  </a:cubicBezTo>
                  <a:cubicBezTo>
                    <a:pt x="7" y="132"/>
                    <a:pt x="0" y="125"/>
                    <a:pt x="0" y="1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6"/>
                  </a:cubicBezTo>
                  <a:cubicBezTo>
                    <a:pt x="53" y="116"/>
                    <a:pt x="53" y="116"/>
                    <a:pt x="53" y="116"/>
                  </a:cubicBezTo>
                  <a:cubicBezTo>
                    <a:pt x="53" y="125"/>
                    <a:pt x="46" y="132"/>
                    <a:pt x="38" y="132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6"/>
                  </a:cubicBezTo>
                  <a:cubicBezTo>
                    <a:pt x="8" y="116"/>
                    <a:pt x="8" y="116"/>
                    <a:pt x="8" y="116"/>
                  </a:cubicBezTo>
                  <a:cubicBezTo>
                    <a:pt x="8" y="120"/>
                    <a:pt x="11" y="124"/>
                    <a:pt x="15" y="124"/>
                  </a:cubicBezTo>
                  <a:cubicBezTo>
                    <a:pt x="38" y="124"/>
                    <a:pt x="38" y="124"/>
                    <a:pt x="38" y="124"/>
                  </a:cubicBezTo>
                  <a:cubicBezTo>
                    <a:pt x="42" y="124"/>
                    <a:pt x="45" y="120"/>
                    <a:pt x="45" y="116"/>
                  </a:cubicBezTo>
                  <a:cubicBezTo>
                    <a:pt x="45" y="16"/>
                    <a:pt x="45" y="16"/>
                    <a:pt x="45" y="16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0" name="Freeform 223"/>
            <p:cNvSpPr>
              <a:spLocks noEditPoints="1"/>
            </p:cNvSpPr>
            <p:nvPr/>
          </p:nvSpPr>
          <p:spPr bwMode="auto">
            <a:xfrm>
              <a:off x="7405688" y="5930901"/>
              <a:ext cx="125413" cy="446088"/>
            </a:xfrm>
            <a:custGeom>
              <a:avLst/>
              <a:gdLst>
                <a:gd name="T0" fmla="*/ 38 w 53"/>
                <a:gd name="T1" fmla="*/ 188 h 188"/>
                <a:gd name="T2" fmla="*/ 15 w 53"/>
                <a:gd name="T3" fmla="*/ 188 h 188"/>
                <a:gd name="T4" fmla="*/ 0 w 53"/>
                <a:gd name="T5" fmla="*/ 172 h 188"/>
                <a:gd name="T6" fmla="*/ 0 w 53"/>
                <a:gd name="T7" fmla="*/ 15 h 188"/>
                <a:gd name="T8" fmla="*/ 15 w 53"/>
                <a:gd name="T9" fmla="*/ 0 h 188"/>
                <a:gd name="T10" fmla="*/ 38 w 53"/>
                <a:gd name="T11" fmla="*/ 0 h 188"/>
                <a:gd name="T12" fmla="*/ 53 w 53"/>
                <a:gd name="T13" fmla="*/ 15 h 188"/>
                <a:gd name="T14" fmla="*/ 53 w 53"/>
                <a:gd name="T15" fmla="*/ 172 h 188"/>
                <a:gd name="T16" fmla="*/ 38 w 53"/>
                <a:gd name="T17" fmla="*/ 188 h 188"/>
                <a:gd name="T18" fmla="*/ 15 w 53"/>
                <a:gd name="T19" fmla="*/ 8 h 188"/>
                <a:gd name="T20" fmla="*/ 8 w 53"/>
                <a:gd name="T21" fmla="*/ 15 h 188"/>
                <a:gd name="T22" fmla="*/ 8 w 53"/>
                <a:gd name="T23" fmla="*/ 172 h 188"/>
                <a:gd name="T24" fmla="*/ 15 w 53"/>
                <a:gd name="T25" fmla="*/ 180 h 188"/>
                <a:gd name="T26" fmla="*/ 38 w 53"/>
                <a:gd name="T27" fmla="*/ 180 h 188"/>
                <a:gd name="T28" fmla="*/ 45 w 53"/>
                <a:gd name="T29" fmla="*/ 172 h 188"/>
                <a:gd name="T30" fmla="*/ 45 w 53"/>
                <a:gd name="T31" fmla="*/ 15 h 188"/>
                <a:gd name="T32" fmla="*/ 38 w 53"/>
                <a:gd name="T33" fmla="*/ 8 h 188"/>
                <a:gd name="T34" fmla="*/ 15 w 53"/>
                <a:gd name="T35" fmla="*/ 8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188">
                  <a:moveTo>
                    <a:pt x="38" y="188"/>
                  </a:moveTo>
                  <a:cubicBezTo>
                    <a:pt x="15" y="188"/>
                    <a:pt x="15" y="188"/>
                    <a:pt x="15" y="188"/>
                  </a:cubicBezTo>
                  <a:cubicBezTo>
                    <a:pt x="7" y="188"/>
                    <a:pt x="0" y="181"/>
                    <a:pt x="0" y="17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172"/>
                    <a:pt x="53" y="172"/>
                    <a:pt x="53" y="172"/>
                  </a:cubicBezTo>
                  <a:cubicBezTo>
                    <a:pt x="53" y="181"/>
                    <a:pt x="46" y="188"/>
                    <a:pt x="38" y="188"/>
                  </a:cubicBezTo>
                  <a:close/>
                  <a:moveTo>
                    <a:pt x="15" y="8"/>
                  </a:moveTo>
                  <a:cubicBezTo>
                    <a:pt x="11" y="8"/>
                    <a:pt x="8" y="12"/>
                    <a:pt x="8" y="15"/>
                  </a:cubicBezTo>
                  <a:cubicBezTo>
                    <a:pt x="8" y="172"/>
                    <a:pt x="8" y="172"/>
                    <a:pt x="8" y="172"/>
                  </a:cubicBezTo>
                  <a:cubicBezTo>
                    <a:pt x="8" y="176"/>
                    <a:pt x="11" y="180"/>
                    <a:pt x="15" y="180"/>
                  </a:cubicBezTo>
                  <a:cubicBezTo>
                    <a:pt x="38" y="180"/>
                    <a:pt x="38" y="180"/>
                    <a:pt x="38" y="180"/>
                  </a:cubicBezTo>
                  <a:cubicBezTo>
                    <a:pt x="42" y="180"/>
                    <a:pt x="45" y="176"/>
                    <a:pt x="45" y="17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2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1" name="Freeform 224"/>
            <p:cNvSpPr>
              <a:spLocks noEditPoints="1"/>
            </p:cNvSpPr>
            <p:nvPr/>
          </p:nvSpPr>
          <p:spPr bwMode="auto">
            <a:xfrm>
              <a:off x="7539038" y="6145213"/>
              <a:ext cx="125413" cy="231775"/>
            </a:xfrm>
            <a:custGeom>
              <a:avLst/>
              <a:gdLst>
                <a:gd name="T0" fmla="*/ 38 w 53"/>
                <a:gd name="T1" fmla="*/ 98 h 98"/>
                <a:gd name="T2" fmla="*/ 15 w 53"/>
                <a:gd name="T3" fmla="*/ 98 h 98"/>
                <a:gd name="T4" fmla="*/ 0 w 53"/>
                <a:gd name="T5" fmla="*/ 82 h 98"/>
                <a:gd name="T6" fmla="*/ 0 w 53"/>
                <a:gd name="T7" fmla="*/ 15 h 98"/>
                <a:gd name="T8" fmla="*/ 15 w 53"/>
                <a:gd name="T9" fmla="*/ 0 h 98"/>
                <a:gd name="T10" fmla="*/ 38 w 53"/>
                <a:gd name="T11" fmla="*/ 0 h 98"/>
                <a:gd name="T12" fmla="*/ 53 w 53"/>
                <a:gd name="T13" fmla="*/ 15 h 98"/>
                <a:gd name="T14" fmla="*/ 53 w 53"/>
                <a:gd name="T15" fmla="*/ 82 h 98"/>
                <a:gd name="T16" fmla="*/ 38 w 53"/>
                <a:gd name="T17" fmla="*/ 98 h 98"/>
                <a:gd name="T18" fmla="*/ 15 w 53"/>
                <a:gd name="T19" fmla="*/ 8 h 98"/>
                <a:gd name="T20" fmla="*/ 8 w 53"/>
                <a:gd name="T21" fmla="*/ 15 h 98"/>
                <a:gd name="T22" fmla="*/ 8 w 53"/>
                <a:gd name="T23" fmla="*/ 82 h 98"/>
                <a:gd name="T24" fmla="*/ 15 w 53"/>
                <a:gd name="T25" fmla="*/ 90 h 98"/>
                <a:gd name="T26" fmla="*/ 38 w 53"/>
                <a:gd name="T27" fmla="*/ 90 h 98"/>
                <a:gd name="T28" fmla="*/ 45 w 53"/>
                <a:gd name="T29" fmla="*/ 82 h 98"/>
                <a:gd name="T30" fmla="*/ 45 w 53"/>
                <a:gd name="T31" fmla="*/ 15 h 98"/>
                <a:gd name="T32" fmla="*/ 38 w 53"/>
                <a:gd name="T33" fmla="*/ 8 h 98"/>
                <a:gd name="T34" fmla="*/ 15 w 53"/>
                <a:gd name="T35" fmla="*/ 8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3" h="98">
                  <a:moveTo>
                    <a:pt x="38" y="98"/>
                  </a:moveTo>
                  <a:cubicBezTo>
                    <a:pt x="15" y="98"/>
                    <a:pt x="15" y="98"/>
                    <a:pt x="15" y="98"/>
                  </a:cubicBezTo>
                  <a:cubicBezTo>
                    <a:pt x="7" y="98"/>
                    <a:pt x="0" y="91"/>
                    <a:pt x="0" y="82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0" y="7"/>
                    <a:pt x="7" y="0"/>
                    <a:pt x="15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6" y="0"/>
                    <a:pt x="53" y="7"/>
                    <a:pt x="53" y="15"/>
                  </a:cubicBezTo>
                  <a:cubicBezTo>
                    <a:pt x="53" y="82"/>
                    <a:pt x="53" y="82"/>
                    <a:pt x="53" y="82"/>
                  </a:cubicBezTo>
                  <a:cubicBezTo>
                    <a:pt x="53" y="91"/>
                    <a:pt x="46" y="98"/>
                    <a:pt x="38" y="98"/>
                  </a:cubicBezTo>
                  <a:close/>
                  <a:moveTo>
                    <a:pt x="15" y="8"/>
                  </a:moveTo>
                  <a:cubicBezTo>
                    <a:pt x="12" y="8"/>
                    <a:pt x="8" y="11"/>
                    <a:pt x="8" y="15"/>
                  </a:cubicBezTo>
                  <a:cubicBezTo>
                    <a:pt x="8" y="82"/>
                    <a:pt x="8" y="82"/>
                    <a:pt x="8" y="82"/>
                  </a:cubicBezTo>
                  <a:cubicBezTo>
                    <a:pt x="8" y="86"/>
                    <a:pt x="12" y="90"/>
                    <a:pt x="15" y="90"/>
                  </a:cubicBezTo>
                  <a:cubicBezTo>
                    <a:pt x="38" y="90"/>
                    <a:pt x="38" y="90"/>
                    <a:pt x="38" y="90"/>
                  </a:cubicBezTo>
                  <a:cubicBezTo>
                    <a:pt x="42" y="90"/>
                    <a:pt x="45" y="86"/>
                    <a:pt x="45" y="82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5" y="11"/>
                    <a:pt x="42" y="8"/>
                    <a:pt x="38" y="8"/>
                  </a:cubicBezTo>
                  <a:lnTo>
                    <a:pt x="15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72" name="Freeform 225"/>
          <p:cNvSpPr>
            <a:spLocks noEditPoints="1"/>
          </p:cNvSpPr>
          <p:nvPr/>
        </p:nvSpPr>
        <p:spPr bwMode="auto">
          <a:xfrm>
            <a:off x="871538" y="5935663"/>
            <a:ext cx="436563" cy="439738"/>
          </a:xfrm>
          <a:custGeom>
            <a:avLst/>
            <a:gdLst>
              <a:gd name="T0" fmla="*/ 130 w 184"/>
              <a:gd name="T1" fmla="*/ 185 h 185"/>
              <a:gd name="T2" fmla="*/ 54 w 184"/>
              <a:gd name="T3" fmla="*/ 185 h 185"/>
              <a:gd name="T4" fmla="*/ 39 w 184"/>
              <a:gd name="T5" fmla="*/ 170 h 185"/>
              <a:gd name="T6" fmla="*/ 39 w 184"/>
              <a:gd name="T7" fmla="*/ 104 h 185"/>
              <a:gd name="T8" fmla="*/ 16 w 184"/>
              <a:gd name="T9" fmla="*/ 104 h 185"/>
              <a:gd name="T10" fmla="*/ 2 w 184"/>
              <a:gd name="T11" fmla="*/ 95 h 185"/>
              <a:gd name="T12" fmla="*/ 5 w 184"/>
              <a:gd name="T13" fmla="*/ 79 h 185"/>
              <a:gd name="T14" fmla="*/ 81 w 184"/>
              <a:gd name="T15" fmla="*/ 5 h 185"/>
              <a:gd name="T16" fmla="*/ 92 w 184"/>
              <a:gd name="T17" fmla="*/ 0 h 185"/>
              <a:gd name="T18" fmla="*/ 103 w 184"/>
              <a:gd name="T19" fmla="*/ 5 h 185"/>
              <a:gd name="T20" fmla="*/ 178 w 184"/>
              <a:gd name="T21" fmla="*/ 79 h 185"/>
              <a:gd name="T22" fmla="*/ 181 w 184"/>
              <a:gd name="T23" fmla="*/ 95 h 185"/>
              <a:gd name="T24" fmla="*/ 168 w 184"/>
              <a:gd name="T25" fmla="*/ 104 h 185"/>
              <a:gd name="T26" fmla="*/ 145 w 184"/>
              <a:gd name="T27" fmla="*/ 104 h 185"/>
              <a:gd name="T28" fmla="*/ 145 w 184"/>
              <a:gd name="T29" fmla="*/ 170 h 185"/>
              <a:gd name="T30" fmla="*/ 130 w 184"/>
              <a:gd name="T31" fmla="*/ 185 h 185"/>
              <a:gd name="T32" fmla="*/ 92 w 184"/>
              <a:gd name="T33" fmla="*/ 8 h 185"/>
              <a:gd name="T34" fmla="*/ 87 w 184"/>
              <a:gd name="T35" fmla="*/ 10 h 185"/>
              <a:gd name="T36" fmla="*/ 11 w 184"/>
              <a:gd name="T37" fmla="*/ 84 h 185"/>
              <a:gd name="T38" fmla="*/ 9 w 184"/>
              <a:gd name="T39" fmla="*/ 92 h 185"/>
              <a:gd name="T40" fmla="*/ 16 w 184"/>
              <a:gd name="T41" fmla="*/ 96 h 185"/>
              <a:gd name="T42" fmla="*/ 47 w 184"/>
              <a:gd name="T43" fmla="*/ 96 h 185"/>
              <a:gd name="T44" fmla="*/ 47 w 184"/>
              <a:gd name="T45" fmla="*/ 170 h 185"/>
              <a:gd name="T46" fmla="*/ 54 w 184"/>
              <a:gd name="T47" fmla="*/ 177 h 185"/>
              <a:gd name="T48" fmla="*/ 130 w 184"/>
              <a:gd name="T49" fmla="*/ 177 h 185"/>
              <a:gd name="T50" fmla="*/ 137 w 184"/>
              <a:gd name="T51" fmla="*/ 170 h 185"/>
              <a:gd name="T52" fmla="*/ 137 w 184"/>
              <a:gd name="T53" fmla="*/ 96 h 185"/>
              <a:gd name="T54" fmla="*/ 168 w 184"/>
              <a:gd name="T55" fmla="*/ 96 h 185"/>
              <a:gd name="T56" fmla="*/ 174 w 184"/>
              <a:gd name="T57" fmla="*/ 92 h 185"/>
              <a:gd name="T58" fmla="*/ 173 w 184"/>
              <a:gd name="T59" fmla="*/ 84 h 185"/>
              <a:gd name="T60" fmla="*/ 97 w 184"/>
              <a:gd name="T61" fmla="*/ 10 h 185"/>
              <a:gd name="T62" fmla="*/ 92 w 184"/>
              <a:gd name="T63" fmla="*/ 8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84" h="185">
                <a:moveTo>
                  <a:pt x="130" y="185"/>
                </a:moveTo>
                <a:cubicBezTo>
                  <a:pt x="54" y="185"/>
                  <a:pt x="54" y="185"/>
                  <a:pt x="54" y="185"/>
                </a:cubicBezTo>
                <a:cubicBezTo>
                  <a:pt x="45" y="185"/>
                  <a:pt x="39" y="179"/>
                  <a:pt x="39" y="170"/>
                </a:cubicBezTo>
                <a:cubicBezTo>
                  <a:pt x="39" y="104"/>
                  <a:pt x="39" y="104"/>
                  <a:pt x="39" y="104"/>
                </a:cubicBezTo>
                <a:cubicBezTo>
                  <a:pt x="16" y="104"/>
                  <a:pt x="16" y="104"/>
                  <a:pt x="16" y="104"/>
                </a:cubicBezTo>
                <a:cubicBezTo>
                  <a:pt x="10" y="104"/>
                  <a:pt x="4" y="100"/>
                  <a:pt x="2" y="95"/>
                </a:cubicBezTo>
                <a:cubicBezTo>
                  <a:pt x="0" y="89"/>
                  <a:pt x="1" y="83"/>
                  <a:pt x="5" y="79"/>
                </a:cubicBezTo>
                <a:cubicBezTo>
                  <a:pt x="81" y="5"/>
                  <a:pt x="81" y="5"/>
                  <a:pt x="81" y="5"/>
                </a:cubicBezTo>
                <a:cubicBezTo>
                  <a:pt x="84" y="2"/>
                  <a:pt x="88" y="0"/>
                  <a:pt x="92" y="0"/>
                </a:cubicBezTo>
                <a:cubicBezTo>
                  <a:pt x="96" y="0"/>
                  <a:pt x="100" y="2"/>
                  <a:pt x="103" y="5"/>
                </a:cubicBezTo>
                <a:cubicBezTo>
                  <a:pt x="178" y="79"/>
                  <a:pt x="178" y="79"/>
                  <a:pt x="178" y="79"/>
                </a:cubicBezTo>
                <a:cubicBezTo>
                  <a:pt x="183" y="83"/>
                  <a:pt x="184" y="89"/>
                  <a:pt x="181" y="95"/>
                </a:cubicBezTo>
                <a:cubicBezTo>
                  <a:pt x="179" y="100"/>
                  <a:pt x="174" y="104"/>
                  <a:pt x="168" y="104"/>
                </a:cubicBezTo>
                <a:cubicBezTo>
                  <a:pt x="145" y="104"/>
                  <a:pt x="145" y="104"/>
                  <a:pt x="145" y="104"/>
                </a:cubicBezTo>
                <a:cubicBezTo>
                  <a:pt x="145" y="170"/>
                  <a:pt x="145" y="170"/>
                  <a:pt x="145" y="170"/>
                </a:cubicBezTo>
                <a:cubicBezTo>
                  <a:pt x="145" y="179"/>
                  <a:pt x="138" y="185"/>
                  <a:pt x="130" y="185"/>
                </a:cubicBezTo>
                <a:close/>
                <a:moveTo>
                  <a:pt x="92" y="8"/>
                </a:moveTo>
                <a:cubicBezTo>
                  <a:pt x="90" y="8"/>
                  <a:pt x="88" y="9"/>
                  <a:pt x="87" y="10"/>
                </a:cubicBezTo>
                <a:cubicBezTo>
                  <a:pt x="11" y="84"/>
                  <a:pt x="11" y="84"/>
                  <a:pt x="11" y="84"/>
                </a:cubicBezTo>
                <a:cubicBezTo>
                  <a:pt x="9" y="86"/>
                  <a:pt x="8" y="89"/>
                  <a:pt x="9" y="92"/>
                </a:cubicBezTo>
                <a:cubicBezTo>
                  <a:pt x="10" y="94"/>
                  <a:pt x="13" y="96"/>
                  <a:pt x="16" y="96"/>
                </a:cubicBezTo>
                <a:cubicBezTo>
                  <a:pt x="47" y="96"/>
                  <a:pt x="47" y="96"/>
                  <a:pt x="47" y="96"/>
                </a:cubicBezTo>
                <a:cubicBezTo>
                  <a:pt x="47" y="170"/>
                  <a:pt x="47" y="170"/>
                  <a:pt x="47" y="170"/>
                </a:cubicBezTo>
                <a:cubicBezTo>
                  <a:pt x="47" y="174"/>
                  <a:pt x="50" y="177"/>
                  <a:pt x="54" y="177"/>
                </a:cubicBezTo>
                <a:cubicBezTo>
                  <a:pt x="130" y="177"/>
                  <a:pt x="130" y="177"/>
                  <a:pt x="130" y="177"/>
                </a:cubicBezTo>
                <a:cubicBezTo>
                  <a:pt x="133" y="177"/>
                  <a:pt x="137" y="174"/>
                  <a:pt x="137" y="170"/>
                </a:cubicBezTo>
                <a:cubicBezTo>
                  <a:pt x="137" y="96"/>
                  <a:pt x="137" y="96"/>
                  <a:pt x="137" y="96"/>
                </a:cubicBezTo>
                <a:cubicBezTo>
                  <a:pt x="168" y="96"/>
                  <a:pt x="168" y="96"/>
                  <a:pt x="168" y="96"/>
                </a:cubicBezTo>
                <a:cubicBezTo>
                  <a:pt x="170" y="96"/>
                  <a:pt x="173" y="94"/>
                  <a:pt x="174" y="92"/>
                </a:cubicBezTo>
                <a:cubicBezTo>
                  <a:pt x="175" y="89"/>
                  <a:pt x="175" y="86"/>
                  <a:pt x="173" y="84"/>
                </a:cubicBezTo>
                <a:cubicBezTo>
                  <a:pt x="97" y="10"/>
                  <a:pt x="97" y="10"/>
                  <a:pt x="97" y="10"/>
                </a:cubicBezTo>
                <a:cubicBezTo>
                  <a:pt x="95" y="9"/>
                  <a:pt x="94" y="8"/>
                  <a:pt x="92" y="8"/>
                </a:cubicBezTo>
                <a:close/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0836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5000" advClick="0" advTm="0">
        <p15:prstTrans prst="curtains"/>
      </p:transition>
    </mc:Choice>
    <mc:Fallback xmlns="">
      <p:transition spd="slow" advClick="0" advTm="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公司简介</a:t>
            </a:r>
          </a:p>
        </p:txBody>
      </p:sp>
      <p:sp>
        <p:nvSpPr>
          <p:cNvPr id="11" name="矩形 10"/>
          <p:cNvSpPr/>
          <p:nvPr/>
        </p:nvSpPr>
        <p:spPr>
          <a:xfrm>
            <a:off x="4218675" y="1395410"/>
            <a:ext cx="377539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点击此处添加您的公司</a:t>
            </a:r>
          </a:p>
        </p:txBody>
      </p:sp>
      <p:sp>
        <p:nvSpPr>
          <p:cNvPr id="12" name="矩形 11"/>
          <p:cNvSpPr/>
          <p:nvPr/>
        </p:nvSpPr>
        <p:spPr>
          <a:xfrm>
            <a:off x="4463934" y="1819687"/>
            <a:ext cx="2989473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COMPANY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0783" y="2520963"/>
            <a:ext cx="3042277" cy="2116623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矩形 5"/>
          <p:cNvSpPr/>
          <p:nvPr/>
        </p:nvSpPr>
        <p:spPr>
          <a:xfrm>
            <a:off x="4682110" y="2533456"/>
            <a:ext cx="3051563" cy="2099095"/>
          </a:xfrm>
          <a:prstGeom prst="rect">
            <a:avLst/>
          </a:prstGeom>
          <a:solidFill>
            <a:srgbClr val="2E75B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57688" y="2517399"/>
            <a:ext cx="3175903" cy="2115152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sq">
            <a:noFill/>
            <a:miter lim="800000"/>
          </a:ln>
          <a:effectLst/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7" name="组合 16"/>
          <p:cNvGrpSpPr/>
          <p:nvPr/>
        </p:nvGrpSpPr>
        <p:grpSpPr>
          <a:xfrm>
            <a:off x="1485343" y="4996473"/>
            <a:ext cx="9430307" cy="1269037"/>
            <a:chOff x="275668" y="3033047"/>
            <a:chExt cx="9579532" cy="1269037"/>
          </a:xfrm>
        </p:grpSpPr>
        <p:sp>
          <p:nvSpPr>
            <p:cNvPr id="18" name="TextBox 15"/>
            <p:cNvSpPr txBox="1"/>
            <p:nvPr/>
          </p:nvSpPr>
          <p:spPr>
            <a:xfrm>
              <a:off x="275668" y="3288986"/>
              <a:ext cx="9579532" cy="10130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网站策划股份有限公司成立于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注册资金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万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是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XX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一家专业的网站策划公司。公司主要服务于中小企业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提供网站策划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网站设计制作建设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网络推广营销于一体的专业服务。公司以“专注网站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用心服务”为核心价值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希望通过我们的专业水平和不懈努力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重塑中小企业网络形象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为企业产品推广</a:t>
              </a:r>
              <a:r>
                <a:rPr lang="en-US" altLang="zh-CN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文化建设传播提供服务指导。</a:t>
              </a:r>
            </a:p>
          </p:txBody>
        </p:sp>
        <p:sp>
          <p:nvSpPr>
            <p:cNvPr id="19" name="文本框 6"/>
            <p:cNvSpPr txBox="1"/>
            <p:nvPr/>
          </p:nvSpPr>
          <p:spPr>
            <a:xfrm>
              <a:off x="275668" y="3033047"/>
              <a:ext cx="163830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关于我们</a:t>
              </a:r>
            </a:p>
          </p:txBody>
        </p:sp>
      </p:grpSp>
      <p:sp>
        <p:nvSpPr>
          <p:cNvPr id="10" name="矩形 9"/>
          <p:cNvSpPr/>
          <p:nvPr/>
        </p:nvSpPr>
        <p:spPr>
          <a:xfrm>
            <a:off x="4742548" y="2811844"/>
            <a:ext cx="293068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50000"/>
              </a:lnSpc>
            </a:pP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598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500" advClick="0" advTm="0">
        <p15:prstTrans prst="wind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6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3425"/>
            <a:ext cx="12198099" cy="68545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团队介绍</a:t>
            </a:r>
          </a:p>
        </p:txBody>
      </p:sp>
      <p:sp>
        <p:nvSpPr>
          <p:cNvPr id="14" name="矩形 13"/>
          <p:cNvSpPr/>
          <p:nvPr/>
        </p:nvSpPr>
        <p:spPr>
          <a:xfrm>
            <a:off x="0" y="863600"/>
            <a:ext cx="12192000" cy="5994400"/>
          </a:xfrm>
          <a:prstGeom prst="rect">
            <a:avLst/>
          </a:prstGeom>
          <a:solidFill>
            <a:srgbClr val="2E75B6">
              <a:alpha val="67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27" name="组合 26"/>
          <p:cNvGrpSpPr/>
          <p:nvPr/>
        </p:nvGrpSpPr>
        <p:grpSpPr>
          <a:xfrm>
            <a:off x="8483600" y="1888875"/>
            <a:ext cx="1828800" cy="1828800"/>
            <a:chOff x="8483600" y="1888875"/>
            <a:chExt cx="1828800" cy="1828800"/>
          </a:xfrm>
        </p:grpSpPr>
        <p:sp>
          <p:nvSpPr>
            <p:cNvPr id="21" name="椭圆 20"/>
            <p:cNvSpPr/>
            <p:nvPr/>
          </p:nvSpPr>
          <p:spPr>
            <a:xfrm>
              <a:off x="8483600" y="1888875"/>
              <a:ext cx="1828800" cy="1828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矩形 6"/>
            <p:cNvSpPr/>
            <p:nvPr/>
          </p:nvSpPr>
          <p:spPr>
            <a:xfrm>
              <a:off x="8613170" y="2449332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高执行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1917700" y="1888875"/>
            <a:ext cx="1828800" cy="1828800"/>
            <a:chOff x="1917700" y="1888875"/>
            <a:chExt cx="1828800" cy="1828800"/>
          </a:xfrm>
        </p:grpSpPr>
        <p:sp>
          <p:nvSpPr>
            <p:cNvPr id="5" name="椭圆 4"/>
            <p:cNvSpPr/>
            <p:nvPr/>
          </p:nvSpPr>
          <p:spPr>
            <a:xfrm>
              <a:off x="1917700" y="1888875"/>
              <a:ext cx="1828800" cy="1828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矩形 7"/>
            <p:cNvSpPr/>
            <p:nvPr/>
          </p:nvSpPr>
          <p:spPr>
            <a:xfrm>
              <a:off x="2278102" y="2449332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专业</a:t>
              </a:r>
              <a:endParaRPr lang="zh-CN" altLang="en-US" sz="3600" dirty="0">
                <a:solidFill>
                  <a:srgbClr val="2E75B6"/>
                </a:solidFill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114800" y="1888875"/>
            <a:ext cx="1828800" cy="1828800"/>
            <a:chOff x="4114800" y="1888875"/>
            <a:chExt cx="1828800" cy="1828800"/>
          </a:xfrm>
        </p:grpSpPr>
        <p:sp>
          <p:nvSpPr>
            <p:cNvPr id="16" name="椭圆 15"/>
            <p:cNvSpPr/>
            <p:nvPr/>
          </p:nvSpPr>
          <p:spPr>
            <a:xfrm>
              <a:off x="4114800" y="1888875"/>
              <a:ext cx="1828800" cy="1828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4475202" y="2449332"/>
              <a:ext cx="1107996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年轻</a:t>
              </a:r>
              <a:endParaRPr lang="zh-CN" altLang="en-US" sz="3600" dirty="0">
                <a:solidFill>
                  <a:srgbClr val="2E75B6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325056" y="1888875"/>
            <a:ext cx="1828800" cy="1828800"/>
            <a:chOff x="6325056" y="1888875"/>
            <a:chExt cx="1828800" cy="1828800"/>
          </a:xfrm>
        </p:grpSpPr>
        <p:sp>
          <p:nvSpPr>
            <p:cNvPr id="20" name="椭圆 19"/>
            <p:cNvSpPr/>
            <p:nvPr/>
          </p:nvSpPr>
          <p:spPr>
            <a:xfrm>
              <a:off x="6325056" y="1888875"/>
              <a:ext cx="1828800" cy="1828800"/>
            </a:xfrm>
            <a:prstGeom prst="ellipse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>
              <a:off x="6454626" y="2449332"/>
              <a:ext cx="1569660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有梦想</a:t>
              </a:r>
              <a:endParaRPr lang="zh-CN" altLang="en-US" sz="3600" dirty="0">
                <a:solidFill>
                  <a:srgbClr val="2E75B6"/>
                </a:solidFill>
              </a:endParaRPr>
            </a:p>
          </p:txBody>
        </p:sp>
      </p:grpSp>
      <p:sp>
        <p:nvSpPr>
          <p:cNvPr id="23" name="矩形 22"/>
          <p:cNvSpPr/>
          <p:nvPr/>
        </p:nvSpPr>
        <p:spPr>
          <a:xfrm>
            <a:off x="2278102" y="4158788"/>
            <a:ext cx="7904728" cy="17081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团队之名：蚁行者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我们以蚁行者作为我们的创业团队的名字，</a:t>
            </a: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是因为蚂蚁具有很多优秀的团队品质。我们将以其敏锐的洞察力、超强的沟通能力、出色的团队协作才能、勤奋顽强的精神及愿意牺牲的意识武装自己，让我们的团队像蚂蚁一样，出色、保质 地完成每一个任务。</a:t>
            </a:r>
          </a:p>
        </p:txBody>
      </p:sp>
    </p:spTree>
    <p:extLst>
      <p:ext uri="{BB962C8B-B14F-4D97-AF65-F5344CB8AC3E}">
        <p14:creationId xmlns:p14="http://schemas.microsoft.com/office/powerpoint/2010/main" val="27285853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eelOff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 tmFilter="0,0; .5, 1; 1, 1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核心成员介绍</a:t>
            </a:r>
          </a:p>
        </p:txBody>
      </p:sp>
      <p:sp>
        <p:nvSpPr>
          <p:cNvPr id="5" name="椭圆 4"/>
          <p:cNvSpPr/>
          <p:nvPr/>
        </p:nvSpPr>
        <p:spPr>
          <a:xfrm>
            <a:off x="1209996" y="1904772"/>
            <a:ext cx="2407557" cy="2407557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TextBox 3073"/>
          <p:cNvSpPr txBox="1"/>
          <p:nvPr/>
        </p:nvSpPr>
        <p:spPr>
          <a:xfrm>
            <a:off x="9205653" y="2024214"/>
            <a:ext cx="131225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916C9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点击输入文字介绍，</a:t>
            </a:r>
          </a:p>
        </p:txBody>
      </p:sp>
      <p:sp>
        <p:nvSpPr>
          <p:cNvPr id="20" name="TextBox 3073"/>
          <p:cNvSpPr txBox="1"/>
          <p:nvPr/>
        </p:nvSpPr>
        <p:spPr>
          <a:xfrm>
            <a:off x="9205653" y="3039034"/>
            <a:ext cx="1312256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F1827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点击输入文字介绍，</a:t>
            </a:r>
          </a:p>
        </p:txBody>
      </p:sp>
      <p:sp>
        <p:nvSpPr>
          <p:cNvPr id="21" name="TextBox 3073"/>
          <p:cNvSpPr txBox="1"/>
          <p:nvPr/>
        </p:nvSpPr>
        <p:spPr>
          <a:xfrm>
            <a:off x="9205653" y="4046358"/>
            <a:ext cx="1464310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100" dirty="0">
                <a:solidFill>
                  <a:srgbClr val="5E75A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点击输入文字介绍，</a:t>
            </a:r>
          </a:p>
        </p:txBody>
      </p:sp>
      <p:sp>
        <p:nvSpPr>
          <p:cNvPr id="22" name="TextBox 3073"/>
          <p:cNvSpPr txBox="1"/>
          <p:nvPr/>
        </p:nvSpPr>
        <p:spPr>
          <a:xfrm>
            <a:off x="3852903" y="5035710"/>
            <a:ext cx="6900187" cy="6174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23" name="组合 22"/>
          <p:cNvGrpSpPr/>
          <p:nvPr/>
        </p:nvGrpSpPr>
        <p:grpSpPr>
          <a:xfrm>
            <a:off x="3978669" y="2065900"/>
            <a:ext cx="5138049" cy="299701"/>
            <a:chOff x="2780026" y="1966570"/>
            <a:chExt cx="3981514" cy="228601"/>
          </a:xfrm>
        </p:grpSpPr>
        <p:sp>
          <p:nvSpPr>
            <p:cNvPr id="24" name="圆角矩形 23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2780026" y="1966570"/>
              <a:ext cx="2482170" cy="228600"/>
            </a:xfrm>
            <a:prstGeom prst="roundRect">
              <a:avLst>
                <a:gd name="adj" fmla="val 50000"/>
              </a:avLst>
            </a:prstGeom>
            <a:solidFill>
              <a:srgbClr val="916C90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3978670" y="2732085"/>
            <a:ext cx="5138048" cy="299701"/>
            <a:chOff x="2780027" y="1966570"/>
            <a:chExt cx="3981513" cy="228601"/>
          </a:xfrm>
        </p:grpSpPr>
        <p:sp>
          <p:nvSpPr>
            <p:cNvPr id="27" name="圆角矩形 26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2780027" y="1966570"/>
              <a:ext cx="3447912" cy="228600"/>
            </a:xfrm>
            <a:prstGeom prst="roundRect">
              <a:avLst>
                <a:gd name="adj" fmla="val 50000"/>
              </a:avLst>
            </a:prstGeom>
            <a:solidFill>
              <a:srgbClr val="F18276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3978670" y="4069823"/>
            <a:ext cx="5138048" cy="299701"/>
            <a:chOff x="2780027" y="1966570"/>
            <a:chExt cx="3981513" cy="228601"/>
          </a:xfrm>
        </p:grpSpPr>
        <p:sp>
          <p:nvSpPr>
            <p:cNvPr id="30" name="圆角矩形 29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2780027" y="1966570"/>
              <a:ext cx="1322185" cy="228600"/>
            </a:xfrm>
            <a:prstGeom prst="roundRect">
              <a:avLst>
                <a:gd name="adj" fmla="val 50000"/>
              </a:avLst>
            </a:prstGeom>
            <a:solidFill>
              <a:srgbClr val="5E75AE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1838667" y="4450833"/>
            <a:ext cx="1107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无名氏</a:t>
            </a:r>
          </a:p>
        </p:txBody>
      </p:sp>
      <p:sp>
        <p:nvSpPr>
          <p:cNvPr id="32" name="TextBox 3073"/>
          <p:cNvSpPr txBox="1"/>
          <p:nvPr/>
        </p:nvSpPr>
        <p:spPr>
          <a:xfrm>
            <a:off x="1592998" y="4912498"/>
            <a:ext cx="15993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公司总经理，本项目团队负责人</a:t>
            </a:r>
          </a:p>
        </p:txBody>
      </p:sp>
      <p:grpSp>
        <p:nvGrpSpPr>
          <p:cNvPr id="33" name="组合 32"/>
          <p:cNvGrpSpPr/>
          <p:nvPr/>
        </p:nvGrpSpPr>
        <p:grpSpPr>
          <a:xfrm>
            <a:off x="3978670" y="3418049"/>
            <a:ext cx="5138048" cy="299701"/>
            <a:chOff x="2780027" y="1966570"/>
            <a:chExt cx="3981513" cy="228601"/>
          </a:xfrm>
        </p:grpSpPr>
        <p:sp>
          <p:nvSpPr>
            <p:cNvPr id="34" name="圆角矩形 33"/>
            <p:cNvSpPr/>
            <p:nvPr/>
          </p:nvSpPr>
          <p:spPr>
            <a:xfrm>
              <a:off x="2780027" y="1966571"/>
              <a:ext cx="3981513" cy="228600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innerShdw blurRad="63500" dist="508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圆角矩形 34"/>
            <p:cNvSpPr/>
            <p:nvPr/>
          </p:nvSpPr>
          <p:spPr>
            <a:xfrm>
              <a:off x="2780028" y="1966570"/>
              <a:ext cx="1847403" cy="228600"/>
            </a:xfrm>
            <a:prstGeom prst="roundRect">
              <a:avLst>
                <a:gd name="adj" fmla="val 50000"/>
              </a:avLst>
            </a:prstGeom>
            <a:solidFill>
              <a:srgbClr val="EEB0BB"/>
            </a:solidFill>
            <a:ln w="12700" cap="flat">
              <a:noFill/>
              <a:prstDash val="solid"/>
              <a:miter lim="800000"/>
              <a:headEnd/>
              <a:tailEnd/>
            </a:ln>
            <a:effectLst>
              <a:outerShdw blurRad="241300" dist="63500" dir="5400000" algn="t" rotWithShape="0">
                <a:schemeClr val="tx1">
                  <a:lumMod val="85000"/>
                  <a:lumOff val="15000"/>
                  <a:alpha val="43000"/>
                </a:scheme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25299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crush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75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/>
      <p:bldP spid="20" grpId="0"/>
      <p:bldP spid="21" grpId="0"/>
      <p:bldP spid="22" grpId="0"/>
      <p:bldP spid="7" grpId="0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4618673" y="108635"/>
            <a:ext cx="295465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核心成员介绍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2638841" y="2034186"/>
            <a:ext cx="1758373" cy="440438"/>
            <a:chOff x="2638841" y="2034186"/>
            <a:chExt cx="1758373" cy="440438"/>
          </a:xfrm>
        </p:grpSpPr>
        <p:sp>
          <p:nvSpPr>
            <p:cNvPr id="14" name="TextBox 8"/>
            <p:cNvSpPr txBox="1"/>
            <p:nvPr/>
          </p:nvSpPr>
          <p:spPr>
            <a:xfrm>
              <a:off x="2638841" y="2034186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  <a:r>
                <a:rPr lang="en-US" altLang="zh-CN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wiainiswq</a:t>
              </a:r>
              <a:endPara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TextBox 8"/>
            <p:cNvSpPr txBox="1"/>
            <p:nvPr/>
          </p:nvSpPr>
          <p:spPr>
            <a:xfrm>
              <a:off x="2638841" y="2220708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  <a:r>
                <a:rPr lang="en-US" altLang="zh-CN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设计师总理</a:t>
              </a:r>
            </a:p>
          </p:txBody>
        </p:sp>
      </p:grpSp>
      <p:sp>
        <p:nvSpPr>
          <p:cNvPr id="20" name="TextBox 3073"/>
          <p:cNvSpPr txBox="1"/>
          <p:nvPr/>
        </p:nvSpPr>
        <p:spPr>
          <a:xfrm>
            <a:off x="2613441" y="2528781"/>
            <a:ext cx="170303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1" name="TextBox 8"/>
          <p:cNvSpPr txBox="1"/>
          <p:nvPr/>
        </p:nvSpPr>
        <p:spPr>
          <a:xfrm>
            <a:off x="6024582" y="2065956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wiainiswq</a:t>
            </a:r>
            <a:endParaRPr lang="zh-CN" altLang="en-US" sz="10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8"/>
          <p:cNvSpPr txBox="1"/>
          <p:nvPr/>
        </p:nvSpPr>
        <p:spPr>
          <a:xfrm>
            <a:off x="6024582" y="2252478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r>
              <a:rPr lang="en-US" altLang="zh-CN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设计师总理</a:t>
            </a:r>
          </a:p>
        </p:txBody>
      </p:sp>
      <p:sp>
        <p:nvSpPr>
          <p:cNvPr id="23" name="TextBox 3073"/>
          <p:cNvSpPr txBox="1"/>
          <p:nvPr/>
        </p:nvSpPr>
        <p:spPr>
          <a:xfrm>
            <a:off x="5999182" y="2560551"/>
            <a:ext cx="1738680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4" name="TextBox 8"/>
          <p:cNvSpPr txBox="1"/>
          <p:nvPr/>
        </p:nvSpPr>
        <p:spPr>
          <a:xfrm>
            <a:off x="9445966" y="2034186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wiainiswq</a:t>
            </a: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Box 8"/>
          <p:cNvSpPr txBox="1"/>
          <p:nvPr/>
        </p:nvSpPr>
        <p:spPr>
          <a:xfrm>
            <a:off x="9445966" y="2220708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r>
              <a:rPr lang="en-US" altLang="zh-CN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设计师总理</a:t>
            </a:r>
          </a:p>
        </p:txBody>
      </p:sp>
      <p:sp>
        <p:nvSpPr>
          <p:cNvPr id="26" name="TextBox 3073"/>
          <p:cNvSpPr txBox="1"/>
          <p:nvPr/>
        </p:nvSpPr>
        <p:spPr>
          <a:xfrm>
            <a:off x="9420566" y="2528781"/>
            <a:ext cx="176848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2613440" y="4483287"/>
            <a:ext cx="1783774" cy="1210176"/>
            <a:chOff x="2613440" y="4483287"/>
            <a:chExt cx="1783774" cy="1210176"/>
          </a:xfrm>
        </p:grpSpPr>
        <p:sp>
          <p:nvSpPr>
            <p:cNvPr id="28" name="TextBox 8"/>
            <p:cNvSpPr txBox="1"/>
            <p:nvPr/>
          </p:nvSpPr>
          <p:spPr>
            <a:xfrm>
              <a:off x="2638841" y="4483287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  <a:r>
                <a:rPr lang="en-US" altLang="zh-CN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wiainiswq</a:t>
              </a:r>
              <a:endPara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TextBox 8"/>
            <p:cNvSpPr txBox="1"/>
            <p:nvPr/>
          </p:nvSpPr>
          <p:spPr>
            <a:xfrm>
              <a:off x="2638841" y="4669809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  <a:r>
                <a:rPr lang="en-US" altLang="zh-CN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设计师总理</a:t>
              </a:r>
            </a:p>
          </p:txBody>
        </p:sp>
        <p:sp>
          <p:nvSpPr>
            <p:cNvPr id="30" name="TextBox 3073"/>
            <p:cNvSpPr txBox="1"/>
            <p:nvPr/>
          </p:nvSpPr>
          <p:spPr>
            <a:xfrm>
              <a:off x="2613440" y="4977882"/>
              <a:ext cx="1703037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18445" y="4483287"/>
            <a:ext cx="1783774" cy="1210176"/>
            <a:chOff x="5918445" y="4483287"/>
            <a:chExt cx="1783774" cy="1210176"/>
          </a:xfrm>
        </p:grpSpPr>
        <p:sp>
          <p:nvSpPr>
            <p:cNvPr id="32" name="TextBox 8"/>
            <p:cNvSpPr txBox="1"/>
            <p:nvPr/>
          </p:nvSpPr>
          <p:spPr>
            <a:xfrm>
              <a:off x="5943846" y="4483287"/>
              <a:ext cx="1677637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姓名</a:t>
              </a:r>
              <a:r>
                <a:rPr lang="en-US" altLang="zh-CN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wiainiswq</a:t>
              </a:r>
              <a:endPara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TextBox 8"/>
            <p:cNvSpPr txBox="1"/>
            <p:nvPr/>
          </p:nvSpPr>
          <p:spPr>
            <a:xfrm>
              <a:off x="5943846" y="4669809"/>
              <a:ext cx="1758373" cy="2539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职业</a:t>
              </a:r>
              <a:r>
                <a:rPr lang="en-US" altLang="zh-CN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: </a:t>
              </a:r>
              <a:r>
                <a:rPr lang="zh-CN" altLang="en-US" sz="1000" dirty="0">
                  <a:solidFill>
                    <a:srgbClr val="2E75B6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设计师总理</a:t>
              </a:r>
            </a:p>
          </p:txBody>
        </p:sp>
        <p:sp>
          <p:nvSpPr>
            <p:cNvPr id="34" name="TextBox 3073"/>
            <p:cNvSpPr txBox="1"/>
            <p:nvPr/>
          </p:nvSpPr>
          <p:spPr>
            <a:xfrm>
              <a:off x="5918445" y="4977882"/>
              <a:ext cx="1783773" cy="7155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90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您的内容打在这里，或者通过复制您的文本后，在此框中选择粘贴，并选择只保留文字。</a:t>
              </a:r>
            </a:p>
          </p:txBody>
        </p:sp>
      </p:grpSp>
      <p:sp>
        <p:nvSpPr>
          <p:cNvPr id="35" name="TextBox 8"/>
          <p:cNvSpPr txBox="1"/>
          <p:nvPr/>
        </p:nvSpPr>
        <p:spPr>
          <a:xfrm>
            <a:off x="9399985" y="4483287"/>
            <a:ext cx="1677637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姓名</a:t>
            </a:r>
            <a:r>
              <a:rPr lang="en-US" altLang="zh-CN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wiainiswq</a:t>
            </a:r>
            <a:endParaRPr lang="zh-CN" altLang="en-US" sz="1000" dirty="0">
              <a:solidFill>
                <a:srgbClr val="2E75B6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TextBox 8"/>
          <p:cNvSpPr txBox="1"/>
          <p:nvPr/>
        </p:nvSpPr>
        <p:spPr>
          <a:xfrm>
            <a:off x="9399985" y="4669809"/>
            <a:ext cx="1758373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职业</a:t>
            </a:r>
            <a:r>
              <a:rPr lang="en-US" altLang="zh-CN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zh-CN" altLang="en-US" sz="1000" dirty="0">
                <a:solidFill>
                  <a:srgbClr val="2E75B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设计师总理</a:t>
            </a:r>
          </a:p>
        </p:txBody>
      </p:sp>
      <p:sp>
        <p:nvSpPr>
          <p:cNvPr id="37" name="TextBox 3073"/>
          <p:cNvSpPr txBox="1"/>
          <p:nvPr/>
        </p:nvSpPr>
        <p:spPr>
          <a:xfrm>
            <a:off x="9374585" y="4977882"/>
            <a:ext cx="1703038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9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38" name="椭圆 37"/>
          <p:cNvSpPr/>
          <p:nvPr/>
        </p:nvSpPr>
        <p:spPr>
          <a:xfrm>
            <a:off x="1186192" y="1921164"/>
            <a:ext cx="1390415" cy="1387630"/>
          </a:xfrm>
          <a:prstGeom prst="ellipse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4506178" y="1838874"/>
            <a:ext cx="1425100" cy="1377031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7818598" y="1838874"/>
            <a:ext cx="1521232" cy="1469920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1186192" y="4414981"/>
            <a:ext cx="1399326" cy="1344685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4524809" y="4414981"/>
            <a:ext cx="1380936" cy="1383225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7867915" y="4337400"/>
            <a:ext cx="1422599" cy="1374614"/>
          </a:xfrm>
          <a:prstGeom prst="ellipse">
            <a:avLst/>
          </a:prstGeom>
          <a:blipFill>
            <a:blip r:embed="rId8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3998350"/>
      </p:ext>
    </p:extLst>
  </p:cSld>
  <p:clrMapOvr>
    <a:masterClrMapping/>
  </p:clrMapOvr>
  <p:transition spd="slow" advClick="0" advTm="0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  <p:bldP spid="25" grpId="0"/>
      <p:bldP spid="26" grpId="0"/>
      <p:bldP spid="35" grpId="0"/>
      <p:bldP spid="36" grpId="0"/>
      <p:bldP spid="37" grpId="0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0" y="0"/>
            <a:ext cx="12192000" cy="863600"/>
          </a:xfrm>
          <a:prstGeom prst="rect">
            <a:avLst/>
          </a:prstGeom>
          <a:solidFill>
            <a:srgbClr val="2E75B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5080338" y="108635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组织结构</a:t>
            </a:r>
          </a:p>
        </p:txBody>
      </p:sp>
      <p:sp>
        <p:nvSpPr>
          <p:cNvPr id="36" name="圆角矩形 35"/>
          <p:cNvSpPr/>
          <p:nvPr/>
        </p:nvSpPr>
        <p:spPr>
          <a:xfrm rot="5400000">
            <a:off x="572672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圆角矩形 36"/>
          <p:cNvSpPr/>
          <p:nvPr/>
        </p:nvSpPr>
        <p:spPr>
          <a:xfrm rot="5400000">
            <a:off x="1375354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圆角矩形 37"/>
          <p:cNvSpPr/>
          <p:nvPr/>
        </p:nvSpPr>
        <p:spPr>
          <a:xfrm rot="5400000">
            <a:off x="2024853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圆角矩形 38"/>
          <p:cNvSpPr/>
          <p:nvPr/>
        </p:nvSpPr>
        <p:spPr>
          <a:xfrm rot="5400000">
            <a:off x="2674352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圆角矩形 39"/>
          <p:cNvSpPr/>
          <p:nvPr/>
        </p:nvSpPr>
        <p:spPr>
          <a:xfrm rot="5400000">
            <a:off x="3323851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圆角矩形 40"/>
          <p:cNvSpPr/>
          <p:nvPr/>
        </p:nvSpPr>
        <p:spPr>
          <a:xfrm rot="5400000">
            <a:off x="3963190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圆角矩形 41"/>
          <p:cNvSpPr/>
          <p:nvPr/>
        </p:nvSpPr>
        <p:spPr>
          <a:xfrm rot="5400000">
            <a:off x="4612689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圆角矩形 42"/>
          <p:cNvSpPr/>
          <p:nvPr/>
        </p:nvSpPr>
        <p:spPr>
          <a:xfrm rot="5400000">
            <a:off x="5262188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圆角矩形 43"/>
          <p:cNvSpPr/>
          <p:nvPr/>
        </p:nvSpPr>
        <p:spPr>
          <a:xfrm rot="5400000">
            <a:off x="5911687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圆角矩形 44"/>
          <p:cNvSpPr/>
          <p:nvPr/>
        </p:nvSpPr>
        <p:spPr>
          <a:xfrm rot="5400000">
            <a:off x="6561186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圆角矩形 45"/>
          <p:cNvSpPr/>
          <p:nvPr/>
        </p:nvSpPr>
        <p:spPr>
          <a:xfrm rot="5400000">
            <a:off x="7210685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圆角矩形 46"/>
          <p:cNvSpPr/>
          <p:nvPr/>
        </p:nvSpPr>
        <p:spPr>
          <a:xfrm rot="5400000">
            <a:off x="7860184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 rot="5400000">
            <a:off x="8509683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圆角矩形 48"/>
          <p:cNvSpPr/>
          <p:nvPr/>
        </p:nvSpPr>
        <p:spPr>
          <a:xfrm rot="5400000">
            <a:off x="9159182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圆角矩形 49"/>
          <p:cNvSpPr/>
          <p:nvPr/>
        </p:nvSpPr>
        <p:spPr>
          <a:xfrm rot="5400000">
            <a:off x="9798521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1" name="直接连接符 50"/>
          <p:cNvCxnSpPr/>
          <p:nvPr/>
        </p:nvCxnSpPr>
        <p:spPr>
          <a:xfrm>
            <a:off x="9055517" y="2886043"/>
            <a:ext cx="0" cy="115536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直接连接符 51"/>
          <p:cNvCxnSpPr/>
          <p:nvPr/>
        </p:nvCxnSpPr>
        <p:spPr>
          <a:xfrm>
            <a:off x="2782508" y="2884516"/>
            <a:ext cx="0" cy="1155365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接连接符 52"/>
          <p:cNvCxnSpPr/>
          <p:nvPr/>
        </p:nvCxnSpPr>
        <p:spPr>
          <a:xfrm>
            <a:off x="5963927" y="1869994"/>
            <a:ext cx="0" cy="216988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V="1">
            <a:off x="1126992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接连接符 54"/>
          <p:cNvCxnSpPr/>
          <p:nvPr/>
        </p:nvCxnSpPr>
        <p:spPr>
          <a:xfrm>
            <a:off x="1126992" y="4127958"/>
            <a:ext cx="986670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接连接符 55"/>
          <p:cNvCxnSpPr/>
          <p:nvPr/>
        </p:nvCxnSpPr>
        <p:spPr>
          <a:xfrm>
            <a:off x="10993700" y="4127958"/>
            <a:ext cx="0" cy="69080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V="1">
            <a:off x="1967772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V="1">
            <a:off x="2613309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V="1">
            <a:off x="3258846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V="1">
            <a:off x="3904382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V="1">
            <a:off x="4549919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V="1">
            <a:off x="5195456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直接连接符 62"/>
          <p:cNvCxnSpPr/>
          <p:nvPr/>
        </p:nvCxnSpPr>
        <p:spPr>
          <a:xfrm flipV="1">
            <a:off x="5840993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V="1">
            <a:off x="6486529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直接连接符 64"/>
          <p:cNvCxnSpPr/>
          <p:nvPr/>
        </p:nvCxnSpPr>
        <p:spPr>
          <a:xfrm flipV="1">
            <a:off x="7132066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直接连接符 65"/>
          <p:cNvCxnSpPr/>
          <p:nvPr/>
        </p:nvCxnSpPr>
        <p:spPr>
          <a:xfrm flipV="1">
            <a:off x="7777603" y="412795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直接连接符 66"/>
          <p:cNvCxnSpPr/>
          <p:nvPr/>
        </p:nvCxnSpPr>
        <p:spPr>
          <a:xfrm flipV="1">
            <a:off x="8423139" y="4123978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 flipV="1">
            <a:off x="9068676" y="4130520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/>
          <p:cNvCxnSpPr/>
          <p:nvPr/>
        </p:nvCxnSpPr>
        <p:spPr>
          <a:xfrm flipV="1">
            <a:off x="9714213" y="4137062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V="1">
            <a:off x="10359741" y="4133083"/>
            <a:ext cx="0" cy="539602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252"/>
          <p:cNvSpPr txBox="1"/>
          <p:nvPr/>
        </p:nvSpPr>
        <p:spPr>
          <a:xfrm>
            <a:off x="953916" y="4727011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2" name="TextBox 95"/>
          <p:cNvSpPr txBox="1"/>
          <p:nvPr/>
        </p:nvSpPr>
        <p:spPr>
          <a:xfrm>
            <a:off x="1758741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3" name="TextBox 96"/>
          <p:cNvSpPr txBox="1"/>
          <p:nvPr/>
        </p:nvSpPr>
        <p:spPr>
          <a:xfrm>
            <a:off x="2408441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4" name="TextBox 98"/>
          <p:cNvSpPr txBox="1"/>
          <p:nvPr/>
        </p:nvSpPr>
        <p:spPr>
          <a:xfrm>
            <a:off x="3072775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5" name="TextBox 99"/>
          <p:cNvSpPr txBox="1"/>
          <p:nvPr/>
        </p:nvSpPr>
        <p:spPr>
          <a:xfrm>
            <a:off x="3721497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6" name="TextBox 100"/>
          <p:cNvSpPr txBox="1"/>
          <p:nvPr/>
        </p:nvSpPr>
        <p:spPr>
          <a:xfrm>
            <a:off x="4351389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7" name="TextBox 101"/>
          <p:cNvSpPr txBox="1"/>
          <p:nvPr/>
        </p:nvSpPr>
        <p:spPr>
          <a:xfrm>
            <a:off x="5010482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8" name="TextBox 102"/>
          <p:cNvSpPr txBox="1"/>
          <p:nvPr/>
        </p:nvSpPr>
        <p:spPr>
          <a:xfrm>
            <a:off x="5643676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79" name="TextBox 103"/>
          <p:cNvSpPr txBox="1"/>
          <p:nvPr/>
        </p:nvSpPr>
        <p:spPr>
          <a:xfrm>
            <a:off x="6281661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0" name="TextBox 104"/>
          <p:cNvSpPr txBox="1"/>
          <p:nvPr/>
        </p:nvSpPr>
        <p:spPr>
          <a:xfrm>
            <a:off x="6940616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1" name="TextBox 105"/>
          <p:cNvSpPr txBox="1"/>
          <p:nvPr/>
        </p:nvSpPr>
        <p:spPr>
          <a:xfrm>
            <a:off x="7572734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2" name="TextBox 106"/>
          <p:cNvSpPr txBox="1"/>
          <p:nvPr/>
        </p:nvSpPr>
        <p:spPr>
          <a:xfrm>
            <a:off x="8289262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3" name="TextBox 107"/>
          <p:cNvSpPr txBox="1"/>
          <p:nvPr/>
        </p:nvSpPr>
        <p:spPr>
          <a:xfrm>
            <a:off x="8904869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4" name="TextBox 108"/>
          <p:cNvSpPr txBox="1"/>
          <p:nvPr/>
        </p:nvSpPr>
        <p:spPr>
          <a:xfrm>
            <a:off x="9530386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5" name="TextBox 109"/>
          <p:cNvSpPr txBox="1"/>
          <p:nvPr/>
        </p:nvSpPr>
        <p:spPr>
          <a:xfrm>
            <a:off x="10196955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  <p:sp>
        <p:nvSpPr>
          <p:cNvPr id="86" name="圆角矩形 85"/>
          <p:cNvSpPr/>
          <p:nvPr/>
        </p:nvSpPr>
        <p:spPr>
          <a:xfrm>
            <a:off x="5105482" y="1567718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2E75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E75B6"/>
              </a:solidFill>
            </a:endParaRPr>
          </a:p>
        </p:txBody>
      </p:sp>
      <p:sp>
        <p:nvSpPr>
          <p:cNvPr id="87" name="TextBox 246"/>
          <p:cNvSpPr txBox="1"/>
          <p:nvPr/>
        </p:nvSpPr>
        <p:spPr>
          <a:xfrm>
            <a:off x="5540032" y="1598869"/>
            <a:ext cx="94649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懂事长</a:t>
            </a:r>
          </a:p>
        </p:txBody>
      </p:sp>
      <p:cxnSp>
        <p:nvCxnSpPr>
          <p:cNvPr id="88" name="直接连接符 87"/>
          <p:cNvCxnSpPr/>
          <p:nvPr/>
        </p:nvCxnSpPr>
        <p:spPr>
          <a:xfrm>
            <a:off x="2782508" y="2884516"/>
            <a:ext cx="6259858" cy="0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9" name="圆角矩形 88"/>
          <p:cNvSpPr/>
          <p:nvPr/>
        </p:nvSpPr>
        <p:spPr>
          <a:xfrm>
            <a:off x="5105482" y="2307177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F18276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TextBox 248"/>
          <p:cNvSpPr txBox="1"/>
          <p:nvPr/>
        </p:nvSpPr>
        <p:spPr>
          <a:xfrm>
            <a:off x="5540032" y="2318373"/>
            <a:ext cx="154441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总经理</a:t>
            </a:r>
          </a:p>
        </p:txBody>
      </p:sp>
      <p:sp>
        <p:nvSpPr>
          <p:cNvPr id="91" name="圆角矩形 90"/>
          <p:cNvSpPr/>
          <p:nvPr/>
        </p:nvSpPr>
        <p:spPr>
          <a:xfrm>
            <a:off x="1954771" y="3145279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EEB0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TextBox 35"/>
          <p:cNvSpPr txBox="1"/>
          <p:nvPr/>
        </p:nvSpPr>
        <p:spPr>
          <a:xfrm>
            <a:off x="2297838" y="3167809"/>
            <a:ext cx="154441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生产副总</a:t>
            </a:r>
          </a:p>
        </p:txBody>
      </p:sp>
      <p:sp>
        <p:nvSpPr>
          <p:cNvPr id="93" name="圆角矩形 92"/>
          <p:cNvSpPr/>
          <p:nvPr/>
        </p:nvSpPr>
        <p:spPr>
          <a:xfrm>
            <a:off x="5105482" y="3173669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EEB0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圆角矩形 93"/>
          <p:cNvSpPr/>
          <p:nvPr/>
        </p:nvSpPr>
        <p:spPr>
          <a:xfrm>
            <a:off x="8061067" y="3166465"/>
            <a:ext cx="1835134" cy="419019"/>
          </a:xfrm>
          <a:prstGeom prst="roundRect">
            <a:avLst>
              <a:gd name="adj" fmla="val 7574"/>
            </a:avLst>
          </a:prstGeom>
          <a:solidFill>
            <a:srgbClr val="EEB0BB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TextBox 250"/>
          <p:cNvSpPr txBox="1"/>
          <p:nvPr/>
        </p:nvSpPr>
        <p:spPr>
          <a:xfrm>
            <a:off x="5397629" y="3167809"/>
            <a:ext cx="154441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生产副总</a:t>
            </a:r>
          </a:p>
        </p:txBody>
      </p:sp>
      <p:sp>
        <p:nvSpPr>
          <p:cNvPr id="96" name="TextBox 37"/>
          <p:cNvSpPr txBox="1"/>
          <p:nvPr/>
        </p:nvSpPr>
        <p:spPr>
          <a:xfrm>
            <a:off x="8403510" y="3167809"/>
            <a:ext cx="1544413" cy="369332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生产副总</a:t>
            </a:r>
          </a:p>
        </p:txBody>
      </p:sp>
      <p:sp>
        <p:nvSpPr>
          <p:cNvPr id="97" name="圆角矩形 96"/>
          <p:cNvSpPr/>
          <p:nvPr/>
        </p:nvSpPr>
        <p:spPr>
          <a:xfrm rot="5400000">
            <a:off x="10437860" y="5044568"/>
            <a:ext cx="1182271" cy="419019"/>
          </a:xfrm>
          <a:prstGeom prst="roundRect">
            <a:avLst>
              <a:gd name="adj" fmla="val 7574"/>
            </a:avLst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TextBox 110"/>
          <p:cNvSpPr txBox="1"/>
          <p:nvPr/>
        </p:nvSpPr>
        <p:spPr>
          <a:xfrm>
            <a:off x="10806366" y="4727013"/>
            <a:ext cx="415498" cy="1054135"/>
          </a:xfrm>
          <a:prstGeom prst="rect">
            <a:avLst/>
          </a:prstGeom>
          <a:noFill/>
          <a:effectLst/>
        </p:spPr>
        <p:txBody>
          <a:bodyPr vert="eaVert" wrap="none" rtlCol="0">
            <a:spAutoFit/>
          </a:bodyPr>
          <a:lstStyle/>
          <a:p>
            <a:r>
              <a:rPr lang="zh-CN" altLang="en-US" sz="1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电子开发部</a:t>
            </a:r>
          </a:p>
        </p:txBody>
      </p:sp>
    </p:spTree>
    <p:extLst>
      <p:ext uri="{BB962C8B-B14F-4D97-AF65-F5344CB8AC3E}">
        <p14:creationId xmlns:p14="http://schemas.microsoft.com/office/powerpoint/2010/main" val="35596351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 advClick="0" advTm="0">
        <p15:prstTrans prst="fallOver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1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 animBg="1"/>
      <p:bldP spid="87" grpId="0"/>
      <p:bldP spid="89" grpId="0" animBg="1"/>
      <p:bldP spid="90" grpId="0"/>
      <p:bldP spid="91" grpId="0" animBg="1"/>
      <p:bldP spid="92" grpId="0"/>
      <p:bldP spid="93" grpId="0" animBg="1"/>
      <p:bldP spid="94" grpId="0" animBg="1"/>
      <p:bldP spid="95" grpId="0"/>
      <p:bldP spid="96" grpId="0"/>
      <p:bldP spid="97" grpId="0" animBg="1"/>
      <p:bldP spid="9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425"/>
            <a:ext cx="12191999" cy="6854575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101848" y="-1811923"/>
            <a:ext cx="5994400" cy="5994400"/>
          </a:xfrm>
          <a:prstGeom prst="ellipse">
            <a:avLst/>
          </a:prstGeom>
          <a:solidFill>
            <a:srgbClr val="2E75B6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80793" y="1961634"/>
            <a:ext cx="223651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项目介绍</a:t>
            </a:r>
          </a:p>
        </p:txBody>
      </p:sp>
      <p:sp>
        <p:nvSpPr>
          <p:cNvPr id="5" name="矩形 4"/>
          <p:cNvSpPr/>
          <p:nvPr/>
        </p:nvSpPr>
        <p:spPr>
          <a:xfrm>
            <a:off x="5230862" y="2669520"/>
            <a:ext cx="17540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我们要做什么</a:t>
            </a:r>
            <a:r>
              <a:rPr lang="en-US" altLang="zh-CN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7593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 advClick="0" advTm="0">
        <p15:prstTrans prst="pageCurlDouble"/>
      </p:transition>
    </mc:Choice>
    <mc:Fallback xmlns="">
      <p:transition spd="slow" advClick="0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68fa3772ad37698a9e91d520517711a5fbd43c"/>
  <p:tag name="ISPRING_ULTRA_SCORM_COURSE_ID" val="8607F9EB-A639-466F-B190-51B2DF15E709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10000 (1734)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A000120151104A06KPBG</Template>
  <TotalTime>575</TotalTime>
  <Words>3013</Words>
  <Application>Microsoft Office PowerPoint</Application>
  <PresentationFormat>宽屏</PresentationFormat>
  <Paragraphs>384</Paragraphs>
  <Slides>34</Slides>
  <Notes>34</Notes>
  <HiddenSlides>0</HiddenSlides>
  <MMClips>1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8" baseType="lpstr">
      <vt:lpstr>方正兰亭超细黑简体</vt:lpstr>
      <vt:lpstr>方正兰亭细黑_GBK</vt:lpstr>
      <vt:lpstr>方正兰亭细黑_GBK_M</vt:lpstr>
      <vt:lpstr>方正兰亭中黑_GBK</vt:lpstr>
      <vt:lpstr>宋体</vt:lpstr>
      <vt:lpstr>微软雅黑</vt:lpstr>
      <vt:lpstr>文泉驿等宽微米黑</vt:lpstr>
      <vt:lpstr>Arial</vt:lpstr>
      <vt:lpstr>BrowalliaUPC</vt:lpstr>
      <vt:lpstr>Calibri</vt:lpstr>
      <vt:lpstr>Calibri Light</vt:lpstr>
      <vt:lpstr>Impact</vt:lpstr>
      <vt:lpstr>Segoe UI Semilight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china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10000 (1734)</dc:title>
  <dc:creator>Windows 用户</dc:creator>
  <cp:lastModifiedBy>num0410</cp:lastModifiedBy>
  <cp:revision>104</cp:revision>
  <dcterms:created xsi:type="dcterms:W3CDTF">2016-02-15T06:18:39Z</dcterms:created>
  <dcterms:modified xsi:type="dcterms:W3CDTF">2017-03-21T08:19:05Z</dcterms:modified>
</cp:coreProperties>
</file>